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2A_80B5E063.xml" ContentType="application/vnd.ms-powerpoint.comments+xml"/>
  <Override PartName="/ppt/notesSlides/notesSlide14.xml" ContentType="application/vnd.openxmlformats-officedocument.presentationml.notesSlide+xml"/>
  <Override PartName="/ppt/comments/modernComment_10D_0.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7"/>
  </p:notesMasterIdLst>
  <p:sldIdLst>
    <p:sldId id="256" r:id="rId2"/>
    <p:sldId id="290" r:id="rId3"/>
    <p:sldId id="291" r:id="rId4"/>
    <p:sldId id="292" r:id="rId5"/>
    <p:sldId id="293" r:id="rId6"/>
    <p:sldId id="294" r:id="rId7"/>
    <p:sldId id="295" r:id="rId8"/>
    <p:sldId id="263" r:id="rId9"/>
    <p:sldId id="264" r:id="rId10"/>
    <p:sldId id="265" r:id="rId11"/>
    <p:sldId id="297" r:id="rId12"/>
    <p:sldId id="267" r:id="rId13"/>
    <p:sldId id="298" r:id="rId14"/>
    <p:sldId id="299" r:id="rId15"/>
    <p:sldId id="269" r:id="rId16"/>
    <p:sldId id="270" r:id="rId17"/>
    <p:sldId id="300" r:id="rId18"/>
    <p:sldId id="301" r:id="rId19"/>
    <p:sldId id="302" r:id="rId20"/>
    <p:sldId id="303" r:id="rId21"/>
    <p:sldId id="304" r:id="rId22"/>
    <p:sldId id="276" r:id="rId23"/>
    <p:sldId id="305" r:id="rId24"/>
    <p:sldId id="306" r:id="rId25"/>
    <p:sldId id="307" r:id="rId26"/>
    <p:sldId id="308" r:id="rId27"/>
    <p:sldId id="281" r:id="rId28"/>
    <p:sldId id="309" r:id="rId29"/>
    <p:sldId id="310" r:id="rId30"/>
    <p:sldId id="277" r:id="rId31"/>
    <p:sldId id="311" r:id="rId32"/>
    <p:sldId id="312" r:id="rId33"/>
    <p:sldId id="313" r:id="rId34"/>
    <p:sldId id="314" r:id="rId35"/>
    <p:sldId id="289" r:id="rId3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9" roundtripDataSignature="AMtx7mgTanmdSXg97iLxtz6JrSxrwTPBN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FD39CE-B67F-6D1D-DCEB-B95C70F7E99F}" name="Brandon Shannelly" initials="BS" userId="772ee5c4c170d602"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3D5F7"/>
    <a:srgbClr val="306C56"/>
    <a:srgbClr val="D7F9F0"/>
    <a:srgbClr val="E38DB2"/>
    <a:srgbClr val="B4F3E2"/>
    <a:srgbClr val="F5D6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7"/>
    <p:restoredTop sz="94306" autoAdjust="0"/>
  </p:normalViewPr>
  <p:slideViewPr>
    <p:cSldViewPr snapToGrid="0">
      <p:cViewPr varScale="1">
        <p:scale>
          <a:sx n="74" d="100"/>
          <a:sy n="74" d="100"/>
        </p:scale>
        <p:origin x="192"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customschemas.google.com/relationships/presentationmetadata" Target="meta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an Patenaude" userId="8c038422-d93b-4887-a73e-94d9a65e4814" providerId="ADAL" clId="{AEA9FEF6-FF72-457E-AB42-B6EE83B50076}"/>
    <pc:docChg chg="modSld">
      <pc:chgData name="Sean Patenaude" userId="8c038422-d93b-4887-a73e-94d9a65e4814" providerId="ADAL" clId="{AEA9FEF6-FF72-457E-AB42-B6EE83B50076}" dt="2026-03-17T14:20:13.971" v="2" actId="20577"/>
      <pc:docMkLst>
        <pc:docMk/>
      </pc:docMkLst>
      <pc:sldChg chg="modSp mod">
        <pc:chgData name="Sean Patenaude" userId="8c038422-d93b-4887-a73e-94d9a65e4814" providerId="ADAL" clId="{AEA9FEF6-FF72-457E-AB42-B6EE83B50076}" dt="2026-03-17T14:20:13.971" v="2" actId="20577"/>
        <pc:sldMkLst>
          <pc:docMk/>
          <pc:sldMk cId="3974612680" sldId="314"/>
        </pc:sldMkLst>
        <pc:spChg chg="mod">
          <ac:chgData name="Sean Patenaude" userId="8c038422-d93b-4887-a73e-94d9a65e4814" providerId="ADAL" clId="{AEA9FEF6-FF72-457E-AB42-B6EE83B50076}" dt="2026-03-17T14:20:13.971" v="2" actId="20577"/>
          <ac:spMkLst>
            <pc:docMk/>
            <pc:sldMk cId="3974612680" sldId="314"/>
            <ac:spMk id="10" creationId="{98222F76-80B3-5B90-76E8-0A8591F6C536}"/>
          </ac:spMkLst>
        </pc:spChg>
      </pc:sldChg>
    </pc:docChg>
  </pc:docChgLst>
</pc:chgInfo>
</file>

<file path=ppt/comments/modernComment_10D_0.xml><?xml version="1.0" encoding="utf-8"?>
<p188:cmLst xmlns:a="http://schemas.openxmlformats.org/drawingml/2006/main" xmlns:r="http://schemas.openxmlformats.org/officeDocument/2006/relationships" xmlns:p188="http://schemas.microsoft.com/office/powerpoint/2018/8/main">
  <p188:cm id="{81527C78-A41C-48CB-BFEA-DBC33A65487B}" authorId="{B2FD39CE-B67F-6D1D-DCEB-B95C70F7E99F}" created="2026-03-13T03:03:33.538">
    <pc:sldMkLst xmlns:pc="http://schemas.microsoft.com/office/powerpoint/2013/main/command">
      <pc:docMk/>
      <pc:sldMk cId="0" sldId="269"/>
    </pc:sldMkLst>
    <p188:txBody>
      <a:bodyPr/>
      <a:lstStyle/>
      <a:p>
        <a:r>
          <a:rPr lang="en-CA"/>
          <a:t>PowerPoint really wanted me to change the grammar on this page but I just left it as it was.</a:t>
        </a:r>
      </a:p>
    </p188:txBody>
  </p188:cm>
  <p188:cm id="{E499DE15-BD30-4895-AD7B-80EB49F54445}" authorId="{B2FD39CE-B67F-6D1D-DCEB-B95C70F7E99F}" created="2026-03-13T03:04:26.340">
    <pc:sldMkLst xmlns:pc="http://schemas.microsoft.com/office/powerpoint/2013/main/command">
      <pc:docMk/>
      <pc:sldMk cId="0" sldId="269"/>
    </pc:sldMkLst>
    <p188:txBody>
      <a:bodyPr/>
      <a:lstStyle/>
      <a:p>
        <a:r>
          <a:rPr lang="en-CA"/>
          <a:t>I also was unsure of which screenshot you were intending to use, so I’ve left a content box that can be replaced with the correct image.</a:t>
        </a:r>
      </a:p>
    </p188:txBody>
  </p188:cm>
</p188:cmLst>
</file>

<file path=ppt/comments/modernComment_12A_80B5E063.xml><?xml version="1.0" encoding="utf-8"?>
<p188:cmLst xmlns:a="http://schemas.openxmlformats.org/drawingml/2006/main" xmlns:r="http://schemas.openxmlformats.org/officeDocument/2006/relationships" xmlns:p188="http://schemas.microsoft.com/office/powerpoint/2018/8/main">
  <p188:cm id="{FA487471-AE29-4FD6-B465-F8D091F65535}" authorId="{B2FD39CE-B67F-6D1D-DCEB-B95C70F7E99F}" created="2026-03-13T02:40:43.710">
    <pc:sldMkLst xmlns:pc="http://schemas.microsoft.com/office/powerpoint/2013/main/command">
      <pc:docMk/>
      <pc:sldMk cId="2159403107" sldId="298"/>
    </pc:sldMkLst>
    <p188:txBody>
      <a:bodyPr/>
      <a:lstStyle/>
      <a:p>
        <a:r>
          <a:rPr lang="en-CA"/>
          <a:t>Added a secondary slide with a colourized visualization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 name="Google Shape;10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7" name="Google Shape;1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bd26ee4f0e_0_9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g3bd26ee4f0e_0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82889-923A-35AC-75C2-5AEB942886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82E68C-DE10-886B-36A2-705E001646E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6A19DAB-E08F-78D9-7985-2112D40A52D6}"/>
              </a:ext>
            </a:extLst>
          </p:cNvPr>
          <p:cNvSpPr>
            <a:spLocks noGrp="1"/>
          </p:cNvSpPr>
          <p:nvPr>
            <p:ph type="body" idx="1"/>
          </p:nvPr>
        </p:nvSpPr>
        <p:spPr/>
        <p:txBody>
          <a:bodyPr/>
          <a:lstStyle/>
          <a:p>
            <a:br>
              <a:rPr lang="en-US" dirty="0"/>
            </a:br>
            <a:endParaRPr lang="en-CA" dirty="0"/>
          </a:p>
        </p:txBody>
      </p:sp>
      <p:sp>
        <p:nvSpPr>
          <p:cNvPr id="4" name="Slide Number Placeholder 3">
            <a:extLst>
              <a:ext uri="{FF2B5EF4-FFF2-40B4-BE49-F238E27FC236}">
                <a16:creationId xmlns:a16="http://schemas.microsoft.com/office/drawing/2014/main" id="{6633B7E6-2513-1EB0-712B-3FD509C05111}"/>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80341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CF7FB-2C65-A345-9B57-3BD88E99C0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AB927-3FC2-7F95-FFF7-3B7C67E08A9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4B051DA-7EA0-0C58-FA49-1AA08A01AF72}"/>
              </a:ext>
            </a:extLst>
          </p:cNvPr>
          <p:cNvSpPr>
            <a:spLocks noGrp="1"/>
          </p:cNvSpPr>
          <p:nvPr>
            <p:ph type="body" idx="1"/>
          </p:nvPr>
        </p:nvSpPr>
        <p:spPr/>
        <p:txBody>
          <a:bodyPr/>
          <a:lstStyle/>
          <a:p>
            <a:pPr marL="0" marR="0" lvl="0" indent="0" algn="l" rtl="0">
              <a:lnSpc>
                <a:spcPct val="100000"/>
              </a:lnSpc>
              <a:spcBef>
                <a:spcPts val="0"/>
              </a:spcBef>
              <a:spcAft>
                <a:spcPts val="0"/>
              </a:spcAft>
              <a:buClr>
                <a:srgbClr val="000000"/>
              </a:buClr>
              <a:buSzPts val="1400"/>
              <a:buFont typeface="Arial"/>
              <a:buNone/>
            </a:pPr>
            <a:r>
              <a:rPr lang="en-US" sz="1200" b="0" i="0" u="none" strike="noStrike" dirty="0">
                <a:solidFill>
                  <a:srgbClr val="000000"/>
                </a:solidFill>
                <a:latin typeface="Arial"/>
                <a:ea typeface="Arial"/>
                <a:cs typeface="Arial"/>
                <a:sym typeface="Arial"/>
              </a:rPr>
              <a:t>Today we're using practice accounts so you can learn how email works. In office hours, we'll help you create your own personal email with a password you choose.</a:t>
            </a:r>
            <a:endParaRPr lang="en-US" dirty="0"/>
          </a:p>
        </p:txBody>
      </p:sp>
      <p:sp>
        <p:nvSpPr>
          <p:cNvPr id="4" name="Slide Number Placeholder 3">
            <a:extLst>
              <a:ext uri="{FF2B5EF4-FFF2-40B4-BE49-F238E27FC236}">
                <a16:creationId xmlns:a16="http://schemas.microsoft.com/office/drawing/2014/main" id="{7EE3E671-2BF7-79CF-6228-1AA440055E51}"/>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42813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167" name="Google Shape;16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8" name="Google Shape;168;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4" name="Google Shape;15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 name="Google Shape;16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7" name="Google Shape;16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5883FB73-5CE6-1DCC-C379-5133A63ACA5B}"/>
            </a:ext>
          </a:extLst>
        </p:cNvPr>
        <p:cNvGrpSpPr/>
        <p:nvPr/>
      </p:nvGrpSpPr>
      <p:grpSpPr>
        <a:xfrm>
          <a:off x="0" y="0"/>
          <a:ext cx="0" cy="0"/>
          <a:chOff x="0" y="0"/>
          <a:chExt cx="0" cy="0"/>
        </a:xfrm>
      </p:grpSpPr>
      <p:sp>
        <p:nvSpPr>
          <p:cNvPr id="160" name="Google Shape;160;p8:notes">
            <a:extLst>
              <a:ext uri="{FF2B5EF4-FFF2-40B4-BE49-F238E27FC236}">
                <a16:creationId xmlns:a16="http://schemas.microsoft.com/office/drawing/2014/main" id="{6C4747B7-3243-6F71-9DDA-FEE60ACD2E7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Better, but still meh.</a:t>
            </a:r>
          </a:p>
          <a:p>
            <a:pPr marL="0" lvl="0" indent="0" algn="l" rtl="0">
              <a:lnSpc>
                <a:spcPct val="100000"/>
              </a:lnSpc>
              <a:spcBef>
                <a:spcPts val="0"/>
              </a:spcBef>
              <a:spcAft>
                <a:spcPts val="0"/>
              </a:spcAft>
              <a:buSzPts val="1400"/>
              <a:buNone/>
            </a:pPr>
            <a:endParaRPr dirty="0"/>
          </a:p>
        </p:txBody>
      </p:sp>
      <p:sp>
        <p:nvSpPr>
          <p:cNvPr id="161" name="Google Shape;161;p8:notes">
            <a:extLst>
              <a:ext uri="{FF2B5EF4-FFF2-40B4-BE49-F238E27FC236}">
                <a16:creationId xmlns:a16="http://schemas.microsoft.com/office/drawing/2014/main" id="{3E4AC616-2C3A-81B1-5B12-165DD633C2E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902616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Now </a:t>
            </a:r>
            <a:r>
              <a:rPr lang="en-US" dirty="0" err="1"/>
              <a:t>THat’s</a:t>
            </a:r>
            <a:r>
              <a:rPr lang="en-US" dirty="0"/>
              <a:t> a Password! (Show how we got from the sentence to the password.)</a:t>
            </a:r>
            <a:endParaRPr dirty="0"/>
          </a:p>
        </p:txBody>
      </p:sp>
      <p:sp>
        <p:nvSpPr>
          <p:cNvPr id="179" name="Google Shape;179;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a:extLst>
            <a:ext uri="{FF2B5EF4-FFF2-40B4-BE49-F238E27FC236}">
              <a16:creationId xmlns:a16="http://schemas.microsoft.com/office/drawing/2014/main" id="{BB0EECD4-2AC4-0B33-1500-DC11DA7C34DD}"/>
            </a:ext>
          </a:extLst>
        </p:cNvPr>
        <p:cNvGrpSpPr/>
        <p:nvPr/>
      </p:nvGrpSpPr>
      <p:grpSpPr>
        <a:xfrm>
          <a:off x="0" y="0"/>
          <a:ext cx="0" cy="0"/>
          <a:chOff x="0" y="0"/>
          <a:chExt cx="0" cy="0"/>
        </a:xfrm>
      </p:grpSpPr>
      <p:sp>
        <p:nvSpPr>
          <p:cNvPr id="178" name="Google Shape;178;p51:notes">
            <a:extLst>
              <a:ext uri="{FF2B5EF4-FFF2-40B4-BE49-F238E27FC236}">
                <a16:creationId xmlns:a16="http://schemas.microsoft.com/office/drawing/2014/main" id="{023B71D2-E756-D906-D76D-23EA43B640F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Now </a:t>
            </a:r>
            <a:r>
              <a:rPr lang="en-US" dirty="0" err="1"/>
              <a:t>THat’s</a:t>
            </a:r>
            <a:r>
              <a:rPr lang="en-US" dirty="0"/>
              <a:t> a Password! (Show how we got from the sentence to the password.)</a:t>
            </a:r>
            <a:endParaRPr dirty="0"/>
          </a:p>
        </p:txBody>
      </p:sp>
      <p:sp>
        <p:nvSpPr>
          <p:cNvPr id="179" name="Google Shape;179;p51:notes">
            <a:extLst>
              <a:ext uri="{FF2B5EF4-FFF2-40B4-BE49-F238E27FC236}">
                <a16:creationId xmlns:a16="http://schemas.microsoft.com/office/drawing/2014/main" id="{7966FC6D-83C0-465A-D768-FEEB825DCFF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924064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4" name="Google Shape;194;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02" name="Google Shape;20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We’ll be concentrating on email today but can answer messaging questions during office hours.</a:t>
            </a:r>
            <a:endParaRPr/>
          </a:p>
        </p:txBody>
      </p:sp>
      <p:sp>
        <p:nvSpPr>
          <p:cNvPr id="203" name="Google Shape;203;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17</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11760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Instructors go around and make sure everyone is able to open the email and get back to the inbox.</a:t>
            </a:r>
          </a:p>
          <a:p>
            <a:endParaRPr lang="en-C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18</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687128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3D369-C198-509D-B2FF-30AE732209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C0D0E8-F824-A98D-5DB5-98B6905F9B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7D57C45-7E99-4AFA-EE20-244BF04FDD7C}"/>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7FE1ED9-B243-FBC9-AD76-A3957A304F6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19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11878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384C4-A8C7-605B-D454-0DDEC62F26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17C6B-3BC9-E70F-51A2-9B3992BF3AB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12D12AB-FCA3-B259-5931-56026863357A}"/>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3B18C5DB-E4F2-E40A-56F7-9FA9C8B71DF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21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763512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a:t>It’s easy to send an email to a bunch of different people at once. You can send to any email address you have. However, when you reply to an email that was sent to a bunch of people (how would we know that?), we have the choice to reply to just the sender, or to everyone on the email. The button the reply to everyone is called “reply all” and generally looks like this:</a:t>
            </a:r>
            <a:endParaRPr/>
          </a:p>
          <a:p>
            <a:pPr marL="0" lvl="0" indent="0" algn="l" rtl="0">
              <a:lnSpc>
                <a:spcPct val="100000"/>
              </a:lnSpc>
              <a:spcBef>
                <a:spcPts val="0"/>
              </a:spcBef>
              <a:spcAft>
                <a:spcPts val="0"/>
              </a:spcAft>
              <a:buSzPts val="1400"/>
              <a:buNone/>
            </a:pPr>
            <a:endParaRPr/>
          </a:p>
        </p:txBody>
      </p:sp>
      <p:sp>
        <p:nvSpPr>
          <p:cNvPr id="248" name="Google Shape;24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u="none" strike="noStrike" cap="none" dirty="0">
                <a:solidFill>
                  <a:schemeClr val="dk1"/>
                </a:solidFill>
                <a:effectLst/>
                <a:latin typeface="Arial"/>
                <a:ea typeface="Arial"/>
                <a:cs typeface="Arial"/>
                <a:sym typeface="Arial"/>
              </a:rPr>
              <a:t>Talk about how apps are not designed for us</a:t>
            </a:r>
            <a:endParaRPr lang="en-CA"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23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810755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09388-8E8E-83D2-2EE1-799BE926A8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CE4E96-435B-EACD-B38A-76CB566DABE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611A86D-1F3C-A9CF-EB5D-D07A746B75A5}"/>
              </a:ext>
            </a:extLst>
          </p:cNvPr>
          <p:cNvSpPr>
            <a:spLocks noGrp="1"/>
          </p:cNvSpPr>
          <p:nvPr>
            <p:ph type="body" idx="1"/>
          </p:nvPr>
        </p:nvSpPr>
        <p:spPr/>
        <p:txBody>
          <a:bodyPr/>
          <a:lstStyle/>
          <a:p>
            <a:r>
              <a:rPr lang="en-US" sz="1200" b="0" i="0" u="none" strike="noStrike" cap="none" dirty="0">
                <a:solidFill>
                  <a:schemeClr val="dk1"/>
                </a:solidFill>
                <a:effectLst/>
                <a:latin typeface="Arial"/>
                <a:ea typeface="Arial"/>
                <a:cs typeface="Arial"/>
                <a:sym typeface="Arial"/>
              </a:rPr>
              <a:t>Talk about how apps are not designed for us</a:t>
            </a:r>
            <a:endParaRPr lang="en-CA" dirty="0"/>
          </a:p>
        </p:txBody>
      </p:sp>
      <p:sp>
        <p:nvSpPr>
          <p:cNvPr id="4" name="Slide Number Placeholder 3">
            <a:extLst>
              <a:ext uri="{FF2B5EF4-FFF2-40B4-BE49-F238E27FC236}">
                <a16:creationId xmlns:a16="http://schemas.microsoft.com/office/drawing/2014/main" id="{47885FDB-D757-624A-487A-BE74EF2DCA4C}"/>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24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781614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Let's try it together.</a:t>
            </a:r>
          </a:p>
          <a:p>
            <a:endParaRPr lang="en-C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25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5182907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32C94-CEBF-136A-B8F0-CB0302710C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EC4D6B-EB40-18DA-A170-D5592CCCDC6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C1B20A6-E992-CABE-C818-BC49D6231008}"/>
              </a:ext>
            </a:extLst>
          </p:cNvPr>
          <p:cNvSpPr>
            <a:spLocks noGrp="1"/>
          </p:cNvSpPr>
          <p:nvPr>
            <p:ph type="body" idx="1"/>
          </p:nvPr>
        </p:nvSpPr>
        <p:spPr/>
        <p:txBody>
          <a:bodyPr/>
          <a:lstStyle/>
          <a:p>
            <a:r>
              <a:rPr lang="en-US" dirty="0"/>
              <a:t>Let’s try it together.</a:t>
            </a:r>
            <a:endParaRPr lang="en-CA" dirty="0"/>
          </a:p>
        </p:txBody>
      </p:sp>
      <p:sp>
        <p:nvSpPr>
          <p:cNvPr id="4" name="Slide Number Placeholder 3">
            <a:extLst>
              <a:ext uri="{FF2B5EF4-FFF2-40B4-BE49-F238E27FC236}">
                <a16:creationId xmlns:a16="http://schemas.microsoft.com/office/drawing/2014/main" id="{832E6F92-EB78-06FC-C392-AE77F813234A}"/>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26</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8332047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1" name="Google Shape;29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C7752-AF9B-FB58-20FA-8410DF2040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340D96-853E-005D-D440-81C42986E02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04448D4-502A-7200-1B8B-E9CDEC10E48E}"/>
              </a:ext>
            </a:extLst>
          </p:cNvPr>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Go through 3- 5 printouts depending on time</a:t>
            </a:r>
          </a:p>
        </p:txBody>
      </p:sp>
      <p:sp>
        <p:nvSpPr>
          <p:cNvPr id="4" name="Slide Number Placeholder 3">
            <a:extLst>
              <a:ext uri="{FF2B5EF4-FFF2-40B4-BE49-F238E27FC236}">
                <a16:creationId xmlns:a16="http://schemas.microsoft.com/office/drawing/2014/main" id="{6E394A17-6017-DF4D-2703-FD7070953CCE}"/>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29</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581128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a:extLst>
            <a:ext uri="{FF2B5EF4-FFF2-40B4-BE49-F238E27FC236}">
              <a16:creationId xmlns:a16="http://schemas.microsoft.com/office/drawing/2014/main" id="{2B263968-F8D3-21EB-8EB8-D5CA5F5E3D48}"/>
            </a:ext>
          </a:extLst>
        </p:cNvPr>
        <p:cNvGrpSpPr/>
        <p:nvPr/>
      </p:nvGrpSpPr>
      <p:grpSpPr>
        <a:xfrm>
          <a:off x="0" y="0"/>
          <a:ext cx="0" cy="0"/>
          <a:chOff x="0" y="0"/>
          <a:chExt cx="0" cy="0"/>
        </a:xfrm>
      </p:grpSpPr>
      <p:sp>
        <p:nvSpPr>
          <p:cNvPr id="240" name="Google Shape;240;p21:notes">
            <a:extLst>
              <a:ext uri="{FF2B5EF4-FFF2-40B4-BE49-F238E27FC236}">
                <a16:creationId xmlns:a16="http://schemas.microsoft.com/office/drawing/2014/main" id="{14E69DC8-9FB2-7621-009B-F1CFF37E591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i="1" dirty="0"/>
          </a:p>
        </p:txBody>
      </p:sp>
      <p:sp>
        <p:nvSpPr>
          <p:cNvPr id="241" name="Google Shape;241;p21:notes">
            <a:extLst>
              <a:ext uri="{FF2B5EF4-FFF2-40B4-BE49-F238E27FC236}">
                <a16:creationId xmlns:a16="http://schemas.microsoft.com/office/drawing/2014/main" id="{849E868C-4948-01C2-66BF-F3EEEDFAECF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1638879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You are a digital citizen! This is a great accomplishment, and I hope you’ll take a minute to be proud of all you’ve done.</a:t>
            </a:r>
          </a:p>
          <a:p>
            <a:endParaRPr lang="en-C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Arial"/>
                <a:ea typeface="Arial"/>
                <a:cs typeface="Arial"/>
                <a:sym typeface="Arial"/>
              </a:rPr>
              <a:t>32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33638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c6bb9c6c81_0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307" name="Google Shape;307;g3c6bb9c6c81_0_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g3c6bb9c6c81_0_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2" name="Google Shape;352;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Page">
  <p:cSld name="Title Page">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4"/>
        <p:cNvGrpSpPr/>
        <p:nvPr/>
      </p:nvGrpSpPr>
      <p:grpSpPr>
        <a:xfrm>
          <a:off x="0" y="0"/>
          <a:ext cx="0" cy="0"/>
          <a:chOff x="0" y="0"/>
          <a:chExt cx="0" cy="0"/>
        </a:xfrm>
      </p:grpSpPr>
      <p:sp>
        <p:nvSpPr>
          <p:cNvPr id="15" name="Google Shape;15;p34"/>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4"/>
          <p:cNvSpPr txBox="1">
            <a:spLocks noGrp="1"/>
          </p:cNvSpPr>
          <p:nvPr>
            <p:ph type="body" idx="1"/>
          </p:nvPr>
        </p:nvSpPr>
        <p:spPr>
          <a:xfrm>
            <a:off x="334964" y="1331912"/>
            <a:ext cx="5581650" cy="5157787"/>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81000" algn="l">
              <a:lnSpc>
                <a:spcPct val="150000"/>
              </a:lnSpc>
              <a:spcBef>
                <a:spcPts val="1200"/>
              </a:spcBef>
              <a:spcAft>
                <a:spcPts val="0"/>
              </a:spcAft>
              <a:buClr>
                <a:schemeClr val="dk1"/>
              </a:buClr>
              <a:buSzPts val="2400"/>
              <a:buFont typeface="Arial"/>
              <a:buChar char="•"/>
              <a:defRPr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 name="Google Shape;17;p34"/>
          <p:cNvSpPr txBox="1">
            <a:spLocks noGrp="1"/>
          </p:cNvSpPr>
          <p:nvPr>
            <p:ph type="body" idx="2"/>
          </p:nvPr>
        </p:nvSpPr>
        <p:spPr>
          <a:xfrm>
            <a:off x="6275388" y="1331912"/>
            <a:ext cx="5581650" cy="5157787"/>
          </a:xfrm>
          <a:prstGeom prst="rect">
            <a:avLst/>
          </a:prstGeom>
          <a:noFill/>
          <a:ln>
            <a:noFill/>
          </a:ln>
        </p:spPr>
        <p:txBody>
          <a:bodyPr spcFirstLastPara="1" wrap="square" lIns="91425" tIns="45700" rIns="91425" bIns="45700" anchor="t" anchorCtr="0">
            <a:normAutofit/>
          </a:bodyPr>
          <a:lstStyle>
            <a:lvl1pPr marL="457200" lvl="0" indent="-381000" algn="l">
              <a:lnSpc>
                <a:spcPct val="150000"/>
              </a:lnSpc>
              <a:spcBef>
                <a:spcPts val="1200"/>
              </a:spcBef>
              <a:spcAft>
                <a:spcPts val="0"/>
              </a:spcAft>
              <a:buClr>
                <a:schemeClr val="dk1"/>
              </a:buClr>
              <a:buSzPts val="2400"/>
              <a:buChar char="•"/>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Clr>
                <a:schemeClr val="dk1"/>
              </a:buClr>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No Subhead">
  <p:cSld name="Content No Subhead">
    <p:spTree>
      <p:nvGrpSpPr>
        <p:cNvPr id="1" name="Shape 18"/>
        <p:cNvGrpSpPr/>
        <p:nvPr/>
      </p:nvGrpSpPr>
      <p:grpSpPr>
        <a:xfrm>
          <a:off x="0" y="0"/>
          <a:ext cx="0" cy="0"/>
          <a:chOff x="0" y="0"/>
          <a:chExt cx="0" cy="0"/>
        </a:xfrm>
      </p:grpSpPr>
      <p:sp>
        <p:nvSpPr>
          <p:cNvPr id="19" name="Google Shape;19;p33"/>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600" b="1" i="0" u="none" strike="noStrike" cap="none">
                <a:solidFill>
                  <a:srgbClr val="80808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0" name="Google Shape;20;p33"/>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1" name="Google Shape;21;p33"/>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3"/>
          <p:cNvSpPr txBox="1">
            <a:spLocks noGrp="1"/>
          </p:cNvSpPr>
          <p:nvPr>
            <p:ph type="body" idx="1"/>
          </p:nvPr>
        </p:nvSpPr>
        <p:spPr>
          <a:xfrm>
            <a:off x="334963" y="1331652"/>
            <a:ext cx="11522075" cy="4767524"/>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1200"/>
              </a:spcBef>
              <a:spcAft>
                <a:spcPts val="0"/>
              </a:spcAft>
              <a:buClr>
                <a:schemeClr val="dk1"/>
              </a:buClr>
              <a:buSzPts val="2400"/>
              <a:buNone/>
              <a:defRPr/>
            </a:lvl1pPr>
            <a:lvl2pPr marL="914400" lvl="1" indent="-228600" algn="l">
              <a:lnSpc>
                <a:spcPct val="150000"/>
              </a:lnSpc>
              <a:spcBef>
                <a:spcPts val="1200"/>
              </a:spcBef>
              <a:spcAft>
                <a:spcPts val="0"/>
              </a:spcAft>
              <a:buClr>
                <a:schemeClr val="dk1"/>
              </a:buClr>
              <a:buSzPts val="2400"/>
              <a:buNone/>
              <a:defRPr/>
            </a:lvl2pPr>
            <a:lvl3pPr marL="1371600" lvl="2" indent="-228600" algn="l">
              <a:lnSpc>
                <a:spcPct val="150000"/>
              </a:lnSpc>
              <a:spcBef>
                <a:spcPts val="1200"/>
              </a:spcBef>
              <a:spcAft>
                <a:spcPts val="0"/>
              </a:spcAft>
              <a:buClr>
                <a:schemeClr val="dk1"/>
              </a:buClr>
              <a:buSzPts val="2000"/>
              <a:buNone/>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 Subhead">
  <p:cSld name="Content w/ Subhead">
    <p:spTree>
      <p:nvGrpSpPr>
        <p:cNvPr id="1" name="Shape 23"/>
        <p:cNvGrpSpPr/>
        <p:nvPr/>
      </p:nvGrpSpPr>
      <p:grpSpPr>
        <a:xfrm>
          <a:off x="0" y="0"/>
          <a:ext cx="0" cy="0"/>
          <a:chOff x="0" y="0"/>
          <a:chExt cx="0" cy="0"/>
        </a:xfrm>
      </p:grpSpPr>
      <p:sp>
        <p:nvSpPr>
          <p:cNvPr id="24" name="Google Shape;24;p36"/>
          <p:cNvSpPr txBox="1">
            <a:spLocks noGrp="1"/>
          </p:cNvSpPr>
          <p:nvPr>
            <p:ph type="subTitle" idx="1"/>
          </p:nvPr>
        </p:nvSpPr>
        <p:spPr>
          <a:xfrm>
            <a:off x="334963" y="1331652"/>
            <a:ext cx="11522074"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5" name="Google Shape;25;p36"/>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600" b="1" i="0" u="none" strike="noStrike" cap="none">
                <a:solidFill>
                  <a:srgbClr val="80808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6" name="Google Shape;26;p36"/>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7" name="Google Shape;27;p36"/>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6"/>
          <p:cNvSpPr txBox="1">
            <a:spLocks noGrp="1"/>
          </p:cNvSpPr>
          <p:nvPr>
            <p:ph type="body" idx="2"/>
          </p:nvPr>
        </p:nvSpPr>
        <p:spPr>
          <a:xfrm>
            <a:off x="334963" y="1855434"/>
            <a:ext cx="11522075" cy="4243741"/>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1200"/>
              </a:spcBef>
              <a:spcAft>
                <a:spcPts val="0"/>
              </a:spcAft>
              <a:buClr>
                <a:schemeClr val="dk1"/>
              </a:buClr>
              <a:buSzPts val="2400"/>
              <a:buNone/>
              <a:defRPr/>
            </a:lvl1pPr>
            <a:lvl2pPr marL="914400" lvl="1" indent="-228600" algn="l">
              <a:lnSpc>
                <a:spcPct val="150000"/>
              </a:lnSpc>
              <a:spcBef>
                <a:spcPts val="1200"/>
              </a:spcBef>
              <a:spcAft>
                <a:spcPts val="0"/>
              </a:spcAft>
              <a:buClr>
                <a:schemeClr val="dk1"/>
              </a:buClr>
              <a:buSzPts val="2400"/>
              <a:buNone/>
              <a:defRPr/>
            </a:lvl2pPr>
            <a:lvl3pPr marL="1371600" lvl="2" indent="-228600" algn="l">
              <a:lnSpc>
                <a:spcPct val="150000"/>
              </a:lnSpc>
              <a:spcBef>
                <a:spcPts val="1200"/>
              </a:spcBef>
              <a:spcAft>
                <a:spcPts val="0"/>
              </a:spcAft>
              <a:buClr>
                <a:schemeClr val="dk1"/>
              </a:buClr>
              <a:buSzPts val="2000"/>
              <a:buNone/>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Group Guidelines">
  <p:cSld name="Group Guidelines">
    <p:spTree>
      <p:nvGrpSpPr>
        <p:cNvPr id="1" name="Shape 29"/>
        <p:cNvGrpSpPr/>
        <p:nvPr/>
      </p:nvGrpSpPr>
      <p:grpSpPr>
        <a:xfrm>
          <a:off x="0" y="0"/>
          <a:ext cx="0" cy="0"/>
          <a:chOff x="0" y="0"/>
          <a:chExt cx="0" cy="0"/>
        </a:xfrm>
      </p:grpSpPr>
      <p:sp>
        <p:nvSpPr>
          <p:cNvPr id="30" name="Google Shape;30;p35"/>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5"/>
          <p:cNvSpPr txBox="1">
            <a:spLocks noGrp="1"/>
          </p:cNvSpPr>
          <p:nvPr>
            <p:ph type="body" idx="1"/>
          </p:nvPr>
        </p:nvSpPr>
        <p:spPr>
          <a:xfrm>
            <a:off x="334964" y="1331913"/>
            <a:ext cx="5581650" cy="4959350"/>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81000" algn="l">
              <a:lnSpc>
                <a:spcPct val="150000"/>
              </a:lnSpc>
              <a:spcBef>
                <a:spcPts val="1200"/>
              </a:spcBef>
              <a:spcAft>
                <a:spcPts val="0"/>
              </a:spcAft>
              <a:buClr>
                <a:schemeClr val="dk1"/>
              </a:buClr>
              <a:buSzPts val="2400"/>
              <a:buFont typeface="Arial"/>
              <a:buChar char="•"/>
              <a:defRPr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5"/>
          <p:cNvSpPr txBox="1">
            <a:spLocks noGrp="1"/>
          </p:cNvSpPr>
          <p:nvPr>
            <p:ph type="body" idx="2"/>
          </p:nvPr>
        </p:nvSpPr>
        <p:spPr>
          <a:xfrm>
            <a:off x="6275387" y="1331913"/>
            <a:ext cx="5581650" cy="4959350"/>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81000" algn="l">
              <a:lnSpc>
                <a:spcPct val="150000"/>
              </a:lnSpc>
              <a:spcBef>
                <a:spcPts val="1200"/>
              </a:spcBef>
              <a:spcAft>
                <a:spcPts val="0"/>
              </a:spcAft>
              <a:buClr>
                <a:schemeClr val="dk1"/>
              </a:buClr>
              <a:buSzPts val="2400"/>
              <a:buFont typeface="Arial"/>
              <a:buChar char="•"/>
              <a:defRPr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plit Content w/ Subhead">
  <p:cSld name="Split Content w/ Subhead">
    <p:spTree>
      <p:nvGrpSpPr>
        <p:cNvPr id="1" name="Shape 33"/>
        <p:cNvGrpSpPr/>
        <p:nvPr/>
      </p:nvGrpSpPr>
      <p:grpSpPr>
        <a:xfrm>
          <a:off x="0" y="0"/>
          <a:ext cx="0" cy="0"/>
          <a:chOff x="0" y="0"/>
          <a:chExt cx="0" cy="0"/>
        </a:xfrm>
      </p:grpSpPr>
      <p:sp>
        <p:nvSpPr>
          <p:cNvPr id="34" name="Google Shape;34;p37"/>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600" b="1" i="0" u="none" strike="noStrike" cap="none">
                <a:solidFill>
                  <a:srgbClr val="80808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5" name="Google Shape;35;p37"/>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p37"/>
          <p:cNvSpPr txBox="1">
            <a:spLocks noGrp="1"/>
          </p:cNvSpPr>
          <p:nvPr>
            <p:ph type="subTitle" idx="1"/>
          </p:nvPr>
        </p:nvSpPr>
        <p:spPr>
          <a:xfrm>
            <a:off x="334962" y="1331652"/>
            <a:ext cx="11501438"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7" name="Google Shape;37;p37"/>
          <p:cNvSpPr txBox="1">
            <a:spLocks noGrp="1"/>
          </p:cNvSpPr>
          <p:nvPr>
            <p:ph type="body" idx="2"/>
          </p:nvPr>
        </p:nvSpPr>
        <p:spPr>
          <a:xfrm>
            <a:off x="334964" y="1855434"/>
            <a:ext cx="5581650" cy="4243741"/>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1200"/>
              </a:spcBef>
              <a:spcAft>
                <a:spcPts val="0"/>
              </a:spcAft>
              <a:buClr>
                <a:schemeClr val="dk1"/>
              </a:buClr>
              <a:buSzPts val="2400"/>
              <a:buNone/>
              <a:defRPr/>
            </a:lvl1pPr>
            <a:lvl2pPr marL="914400" lvl="1" indent="-228600" algn="l">
              <a:lnSpc>
                <a:spcPct val="150000"/>
              </a:lnSpc>
              <a:spcBef>
                <a:spcPts val="1200"/>
              </a:spcBef>
              <a:spcAft>
                <a:spcPts val="0"/>
              </a:spcAft>
              <a:buClr>
                <a:schemeClr val="dk1"/>
              </a:buClr>
              <a:buSzPts val="2400"/>
              <a:buNone/>
              <a:defRPr/>
            </a:lvl2pPr>
            <a:lvl3pPr marL="1371600" lvl="2" indent="-228600" algn="l">
              <a:lnSpc>
                <a:spcPct val="150000"/>
              </a:lnSpc>
              <a:spcBef>
                <a:spcPts val="1200"/>
              </a:spcBef>
              <a:spcAft>
                <a:spcPts val="0"/>
              </a:spcAft>
              <a:buClr>
                <a:schemeClr val="dk1"/>
              </a:buClr>
              <a:buSzPts val="2000"/>
              <a:buNone/>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37"/>
          <p:cNvSpPr>
            <a:spLocks noGrp="1"/>
          </p:cNvSpPr>
          <p:nvPr>
            <p:ph type="pic" idx="3"/>
          </p:nvPr>
        </p:nvSpPr>
        <p:spPr>
          <a:xfrm>
            <a:off x="6254750" y="1855788"/>
            <a:ext cx="5581650" cy="4243387"/>
          </a:xfrm>
          <a:prstGeom prst="rect">
            <a:avLst/>
          </a:prstGeom>
          <a:noFill/>
          <a:ln>
            <a:noFill/>
          </a:ln>
        </p:spPr>
        <p:txBody>
          <a:bodyPr/>
          <a:lstStyle/>
          <a:p>
            <a:endParaRPr lang="en-US"/>
          </a:p>
        </p:txBody>
      </p:sp>
      <p:sp>
        <p:nvSpPr>
          <p:cNvPr id="39" name="Google Shape;39;p37"/>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plit Content w/ Subhead2">
  <p:cSld name="Split Content w/ Subhead2">
    <p:spTree>
      <p:nvGrpSpPr>
        <p:cNvPr id="1" name="Shape 40"/>
        <p:cNvGrpSpPr/>
        <p:nvPr/>
      </p:nvGrpSpPr>
      <p:grpSpPr>
        <a:xfrm>
          <a:off x="0" y="0"/>
          <a:ext cx="0" cy="0"/>
          <a:chOff x="0" y="0"/>
          <a:chExt cx="0" cy="0"/>
        </a:xfrm>
      </p:grpSpPr>
      <p:sp>
        <p:nvSpPr>
          <p:cNvPr id="41" name="Google Shape;41;p38"/>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600" b="1" i="0" u="none" strike="noStrike" cap="none">
                <a:solidFill>
                  <a:srgbClr val="80808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2" name="Google Shape;42;p38"/>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3" name="Google Shape;43;p38"/>
          <p:cNvSpPr txBox="1">
            <a:spLocks noGrp="1"/>
          </p:cNvSpPr>
          <p:nvPr>
            <p:ph type="subTitle" idx="1"/>
          </p:nvPr>
        </p:nvSpPr>
        <p:spPr>
          <a:xfrm>
            <a:off x="6254750" y="1331652"/>
            <a:ext cx="5581650"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4" name="Google Shape;44;p38"/>
          <p:cNvSpPr txBox="1">
            <a:spLocks noGrp="1"/>
          </p:cNvSpPr>
          <p:nvPr>
            <p:ph type="body" idx="2"/>
          </p:nvPr>
        </p:nvSpPr>
        <p:spPr>
          <a:xfrm>
            <a:off x="334964" y="1331652"/>
            <a:ext cx="5581650" cy="4767524"/>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1200"/>
              </a:spcBef>
              <a:spcAft>
                <a:spcPts val="0"/>
              </a:spcAft>
              <a:buClr>
                <a:schemeClr val="dk1"/>
              </a:buClr>
              <a:buSzPts val="2400"/>
              <a:buNone/>
              <a:defRPr/>
            </a:lvl1pPr>
            <a:lvl2pPr marL="914400" lvl="1" indent="-228600" algn="l">
              <a:lnSpc>
                <a:spcPct val="150000"/>
              </a:lnSpc>
              <a:spcBef>
                <a:spcPts val="1200"/>
              </a:spcBef>
              <a:spcAft>
                <a:spcPts val="0"/>
              </a:spcAft>
              <a:buClr>
                <a:schemeClr val="dk1"/>
              </a:buClr>
              <a:buSzPts val="2400"/>
              <a:buNone/>
              <a:defRPr/>
            </a:lvl2pPr>
            <a:lvl3pPr marL="1371600" lvl="2" indent="-228600" algn="l">
              <a:lnSpc>
                <a:spcPct val="150000"/>
              </a:lnSpc>
              <a:spcBef>
                <a:spcPts val="1200"/>
              </a:spcBef>
              <a:spcAft>
                <a:spcPts val="0"/>
              </a:spcAft>
              <a:buClr>
                <a:schemeClr val="dk1"/>
              </a:buClr>
              <a:buSzPts val="2000"/>
              <a:buNone/>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38"/>
          <p:cNvSpPr>
            <a:spLocks noGrp="1"/>
          </p:cNvSpPr>
          <p:nvPr>
            <p:ph type="pic" idx="3"/>
          </p:nvPr>
        </p:nvSpPr>
        <p:spPr>
          <a:xfrm>
            <a:off x="6254750" y="1855788"/>
            <a:ext cx="5581650" cy="4243387"/>
          </a:xfrm>
          <a:prstGeom prst="rect">
            <a:avLst/>
          </a:prstGeom>
          <a:noFill/>
          <a:ln>
            <a:noFill/>
          </a:ln>
        </p:spPr>
        <p:txBody>
          <a:bodyPr/>
          <a:lstStyle/>
          <a:p>
            <a:endParaRPr lang="en-US"/>
          </a:p>
        </p:txBody>
      </p:sp>
      <p:sp>
        <p:nvSpPr>
          <p:cNvPr id="46" name="Google Shape;46;p38"/>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plit Content w/ 2 Subheads">
  <p:cSld name="Split Content w/ 2 Subheads">
    <p:spTree>
      <p:nvGrpSpPr>
        <p:cNvPr id="1" name="Shape 47"/>
        <p:cNvGrpSpPr/>
        <p:nvPr/>
      </p:nvGrpSpPr>
      <p:grpSpPr>
        <a:xfrm>
          <a:off x="0" y="0"/>
          <a:ext cx="0" cy="0"/>
          <a:chOff x="0" y="0"/>
          <a:chExt cx="0" cy="0"/>
        </a:xfrm>
      </p:grpSpPr>
      <p:sp>
        <p:nvSpPr>
          <p:cNvPr id="48" name="Google Shape;48;p39"/>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600" b="1" i="0" u="none" strike="noStrike" cap="none">
                <a:solidFill>
                  <a:srgbClr val="80808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9" name="Google Shape;49;p39"/>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0" name="Google Shape;50;p39"/>
          <p:cNvSpPr txBox="1">
            <a:spLocks noGrp="1"/>
          </p:cNvSpPr>
          <p:nvPr>
            <p:ph type="subTitle" idx="1"/>
          </p:nvPr>
        </p:nvSpPr>
        <p:spPr>
          <a:xfrm>
            <a:off x="334962" y="1331652"/>
            <a:ext cx="5581650"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1" name="Google Shape;51;p39"/>
          <p:cNvSpPr txBox="1">
            <a:spLocks noGrp="1"/>
          </p:cNvSpPr>
          <p:nvPr>
            <p:ph type="body" idx="2"/>
          </p:nvPr>
        </p:nvSpPr>
        <p:spPr>
          <a:xfrm>
            <a:off x="334964" y="1855434"/>
            <a:ext cx="5581650" cy="4243741"/>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1200"/>
              </a:spcBef>
              <a:spcAft>
                <a:spcPts val="0"/>
              </a:spcAft>
              <a:buClr>
                <a:schemeClr val="dk1"/>
              </a:buClr>
              <a:buSzPts val="2400"/>
              <a:buNone/>
              <a:defRPr/>
            </a:lvl1pPr>
            <a:lvl2pPr marL="914400" lvl="1" indent="-228600" algn="l">
              <a:lnSpc>
                <a:spcPct val="150000"/>
              </a:lnSpc>
              <a:spcBef>
                <a:spcPts val="1200"/>
              </a:spcBef>
              <a:spcAft>
                <a:spcPts val="0"/>
              </a:spcAft>
              <a:buClr>
                <a:schemeClr val="dk1"/>
              </a:buClr>
              <a:buSzPts val="2400"/>
              <a:buNone/>
              <a:defRPr/>
            </a:lvl2pPr>
            <a:lvl3pPr marL="1371600" lvl="2" indent="-228600" algn="l">
              <a:lnSpc>
                <a:spcPct val="150000"/>
              </a:lnSpc>
              <a:spcBef>
                <a:spcPts val="1200"/>
              </a:spcBef>
              <a:spcAft>
                <a:spcPts val="0"/>
              </a:spcAft>
              <a:buClr>
                <a:schemeClr val="dk1"/>
              </a:buClr>
              <a:buSzPts val="2000"/>
              <a:buNone/>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39"/>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9"/>
          <p:cNvSpPr txBox="1">
            <a:spLocks noGrp="1"/>
          </p:cNvSpPr>
          <p:nvPr>
            <p:ph type="body" idx="3"/>
          </p:nvPr>
        </p:nvSpPr>
        <p:spPr>
          <a:xfrm>
            <a:off x="6275388" y="1855434"/>
            <a:ext cx="5581650" cy="4243741"/>
          </a:xfrm>
          <a:prstGeom prst="rect">
            <a:avLst/>
          </a:prstGeom>
          <a:noFill/>
          <a:ln>
            <a:noFill/>
          </a:ln>
        </p:spPr>
        <p:txBody>
          <a:bodyPr spcFirstLastPara="1" wrap="square" lIns="91425" tIns="45700" rIns="91425" bIns="45700" anchor="t" anchorCtr="0">
            <a:normAutofit/>
          </a:bodyPr>
          <a:lstStyle>
            <a:lvl1pPr marL="457200" lvl="0" indent="-228600" algn="l">
              <a:lnSpc>
                <a:spcPct val="150000"/>
              </a:lnSpc>
              <a:spcBef>
                <a:spcPts val="1200"/>
              </a:spcBef>
              <a:spcAft>
                <a:spcPts val="0"/>
              </a:spcAft>
              <a:buClr>
                <a:schemeClr val="dk1"/>
              </a:buClr>
              <a:buSzPts val="2400"/>
              <a:buNone/>
              <a:defRPr/>
            </a:lvl1pPr>
            <a:lvl2pPr marL="914400" lvl="1" indent="-228600" algn="l">
              <a:lnSpc>
                <a:spcPct val="150000"/>
              </a:lnSpc>
              <a:spcBef>
                <a:spcPts val="1200"/>
              </a:spcBef>
              <a:spcAft>
                <a:spcPts val="0"/>
              </a:spcAft>
              <a:buClr>
                <a:schemeClr val="dk1"/>
              </a:buClr>
              <a:buSzPts val="2400"/>
              <a:buNone/>
              <a:defRPr/>
            </a:lvl2pPr>
            <a:lvl3pPr marL="1371600" lvl="2" indent="-228600" algn="l">
              <a:lnSpc>
                <a:spcPct val="150000"/>
              </a:lnSpc>
              <a:spcBef>
                <a:spcPts val="1200"/>
              </a:spcBef>
              <a:spcAft>
                <a:spcPts val="0"/>
              </a:spcAft>
              <a:buClr>
                <a:schemeClr val="dk1"/>
              </a:buClr>
              <a:buSzPts val="2000"/>
              <a:buNone/>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39"/>
          <p:cNvSpPr txBox="1">
            <a:spLocks noGrp="1"/>
          </p:cNvSpPr>
          <p:nvPr>
            <p:ph type="body" idx="4"/>
          </p:nvPr>
        </p:nvSpPr>
        <p:spPr>
          <a:xfrm>
            <a:off x="6275388" y="1331913"/>
            <a:ext cx="5581650" cy="5238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Clr>
                <a:schemeClr val="dk1"/>
              </a:buClr>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ulleted List w/ Image">
  <p:cSld name="Bulleted List w/ Image">
    <p:spTree>
      <p:nvGrpSpPr>
        <p:cNvPr id="1" name="Shape 55"/>
        <p:cNvGrpSpPr/>
        <p:nvPr/>
      </p:nvGrpSpPr>
      <p:grpSpPr>
        <a:xfrm>
          <a:off x="0" y="0"/>
          <a:ext cx="0" cy="0"/>
          <a:chOff x="0" y="0"/>
          <a:chExt cx="0" cy="0"/>
        </a:xfrm>
      </p:grpSpPr>
      <p:sp>
        <p:nvSpPr>
          <p:cNvPr id="56" name="Google Shape;56;p40"/>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600" b="1" i="0" u="none" strike="noStrike" cap="none">
                <a:solidFill>
                  <a:srgbClr val="80808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7" name="Google Shape;57;p40"/>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8" name="Google Shape;58;p40"/>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0"/>
          <p:cNvSpPr txBox="1">
            <a:spLocks noGrp="1"/>
          </p:cNvSpPr>
          <p:nvPr>
            <p:ph type="subTitle" idx="1"/>
          </p:nvPr>
        </p:nvSpPr>
        <p:spPr>
          <a:xfrm>
            <a:off x="334962" y="1331652"/>
            <a:ext cx="11501438"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0" name="Google Shape;60;p40"/>
          <p:cNvSpPr txBox="1">
            <a:spLocks noGrp="1"/>
          </p:cNvSpPr>
          <p:nvPr>
            <p:ph type="body" idx="2"/>
          </p:nvPr>
        </p:nvSpPr>
        <p:spPr>
          <a:xfrm>
            <a:off x="334964" y="1855434"/>
            <a:ext cx="5581650" cy="4435828"/>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81000" algn="l">
              <a:lnSpc>
                <a:spcPct val="150000"/>
              </a:lnSpc>
              <a:spcBef>
                <a:spcPts val="1200"/>
              </a:spcBef>
              <a:spcAft>
                <a:spcPts val="0"/>
              </a:spcAft>
              <a:buClr>
                <a:schemeClr val="dk1"/>
              </a:buClr>
              <a:buSzPts val="2400"/>
              <a:buFont typeface="Arial"/>
              <a:buChar char="•"/>
              <a:defRPr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40"/>
          <p:cNvSpPr>
            <a:spLocks noGrp="1"/>
          </p:cNvSpPr>
          <p:nvPr>
            <p:ph type="pic" idx="3"/>
          </p:nvPr>
        </p:nvSpPr>
        <p:spPr>
          <a:xfrm>
            <a:off x="6275388" y="1855788"/>
            <a:ext cx="5561012" cy="4435475"/>
          </a:xfrm>
          <a:prstGeom prst="rect">
            <a:avLst/>
          </a:prstGeom>
          <a:noFill/>
          <a:ln>
            <a:noFill/>
          </a:ln>
        </p:spPr>
        <p:txBody>
          <a:bodyPr/>
          <a:lstStyle/>
          <a:p>
            <a:endParaRPr lang="en-US"/>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ulleted List w/ Image Reverse">
  <p:cSld name="Bulleted List w/ Image Reverse">
    <p:spTree>
      <p:nvGrpSpPr>
        <p:cNvPr id="1" name="Shape 62"/>
        <p:cNvGrpSpPr/>
        <p:nvPr/>
      </p:nvGrpSpPr>
      <p:grpSpPr>
        <a:xfrm>
          <a:off x="0" y="0"/>
          <a:ext cx="0" cy="0"/>
          <a:chOff x="0" y="0"/>
          <a:chExt cx="0" cy="0"/>
        </a:xfrm>
      </p:grpSpPr>
      <p:sp>
        <p:nvSpPr>
          <p:cNvPr id="63" name="Google Shape;63;p41"/>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600" b="1" i="0" u="none" strike="noStrike" cap="none">
                <a:solidFill>
                  <a:srgbClr val="80808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64" name="Google Shape;64;p41"/>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5" name="Google Shape;65;p41"/>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1"/>
          <p:cNvSpPr txBox="1">
            <a:spLocks noGrp="1"/>
          </p:cNvSpPr>
          <p:nvPr>
            <p:ph type="subTitle" idx="1"/>
          </p:nvPr>
        </p:nvSpPr>
        <p:spPr>
          <a:xfrm>
            <a:off x="6275388" y="1331652"/>
            <a:ext cx="5561012"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7" name="Google Shape;67;p41"/>
          <p:cNvSpPr txBox="1">
            <a:spLocks noGrp="1"/>
          </p:cNvSpPr>
          <p:nvPr>
            <p:ph type="body" idx="2"/>
          </p:nvPr>
        </p:nvSpPr>
        <p:spPr>
          <a:xfrm>
            <a:off x="6278995" y="1855434"/>
            <a:ext cx="5581650" cy="4435828"/>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81000" algn="l">
              <a:lnSpc>
                <a:spcPct val="150000"/>
              </a:lnSpc>
              <a:spcBef>
                <a:spcPts val="1200"/>
              </a:spcBef>
              <a:spcAft>
                <a:spcPts val="0"/>
              </a:spcAft>
              <a:buClr>
                <a:schemeClr val="dk1"/>
              </a:buClr>
              <a:buSzPts val="2400"/>
              <a:buFont typeface="Arial"/>
              <a:buChar char="•"/>
              <a:defRPr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41"/>
          <p:cNvSpPr>
            <a:spLocks noGrp="1"/>
          </p:cNvSpPr>
          <p:nvPr>
            <p:ph type="pic" idx="3"/>
          </p:nvPr>
        </p:nvSpPr>
        <p:spPr>
          <a:xfrm>
            <a:off x="334963" y="1855788"/>
            <a:ext cx="5561012" cy="4435475"/>
          </a:xfrm>
          <a:prstGeom prst="rect">
            <a:avLst/>
          </a:prstGeom>
          <a:noFill/>
          <a:ln>
            <a:noFill/>
          </a:ln>
        </p:spPr>
        <p:txBody>
          <a:bodyPr/>
          <a:lstStyle/>
          <a:p>
            <a:endParaRPr lang="en-US"/>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ouble Bulleted List">
  <p:cSld name="Double Bulleted List">
    <p:spTree>
      <p:nvGrpSpPr>
        <p:cNvPr id="1" name="Shape 69"/>
        <p:cNvGrpSpPr/>
        <p:nvPr/>
      </p:nvGrpSpPr>
      <p:grpSpPr>
        <a:xfrm>
          <a:off x="0" y="0"/>
          <a:ext cx="0" cy="0"/>
          <a:chOff x="0" y="0"/>
          <a:chExt cx="0" cy="0"/>
        </a:xfrm>
      </p:grpSpPr>
      <p:sp>
        <p:nvSpPr>
          <p:cNvPr id="70" name="Google Shape;70;p42"/>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600" b="1" i="0" u="none" strike="noStrike" cap="none">
                <a:solidFill>
                  <a:srgbClr val="80808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1" name="Google Shape;71;p42"/>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72" name="Google Shape;72;p42"/>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2"/>
          <p:cNvSpPr txBox="1">
            <a:spLocks noGrp="1"/>
          </p:cNvSpPr>
          <p:nvPr>
            <p:ph type="body" idx="1"/>
          </p:nvPr>
        </p:nvSpPr>
        <p:spPr>
          <a:xfrm>
            <a:off x="6278995" y="1855434"/>
            <a:ext cx="5581650" cy="4435828"/>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81000" algn="l">
              <a:lnSpc>
                <a:spcPct val="150000"/>
              </a:lnSpc>
              <a:spcBef>
                <a:spcPts val="1200"/>
              </a:spcBef>
              <a:spcAft>
                <a:spcPts val="0"/>
              </a:spcAft>
              <a:buClr>
                <a:schemeClr val="dk1"/>
              </a:buClr>
              <a:buSzPts val="2400"/>
              <a:buFont typeface="Arial"/>
              <a:buChar char="•"/>
              <a:defRPr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42"/>
          <p:cNvSpPr txBox="1">
            <a:spLocks noGrp="1"/>
          </p:cNvSpPr>
          <p:nvPr>
            <p:ph type="subTitle" idx="2"/>
          </p:nvPr>
        </p:nvSpPr>
        <p:spPr>
          <a:xfrm>
            <a:off x="334962" y="1331652"/>
            <a:ext cx="5581650"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5" name="Google Shape;75;p42"/>
          <p:cNvSpPr txBox="1">
            <a:spLocks noGrp="1"/>
          </p:cNvSpPr>
          <p:nvPr>
            <p:ph type="body" idx="3"/>
          </p:nvPr>
        </p:nvSpPr>
        <p:spPr>
          <a:xfrm>
            <a:off x="6275388" y="1331913"/>
            <a:ext cx="5581650" cy="5238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Clr>
                <a:schemeClr val="dk1"/>
              </a:buClr>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42"/>
          <p:cNvSpPr txBox="1">
            <a:spLocks noGrp="1"/>
          </p:cNvSpPr>
          <p:nvPr>
            <p:ph type="body" idx="4"/>
          </p:nvPr>
        </p:nvSpPr>
        <p:spPr>
          <a:xfrm>
            <a:off x="338569" y="1855434"/>
            <a:ext cx="5581650" cy="4435828"/>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81000" algn="l">
              <a:lnSpc>
                <a:spcPct val="150000"/>
              </a:lnSpc>
              <a:spcBef>
                <a:spcPts val="1200"/>
              </a:spcBef>
              <a:spcAft>
                <a:spcPts val="0"/>
              </a:spcAft>
              <a:buClr>
                <a:schemeClr val="dk1"/>
              </a:buClr>
              <a:buSzPts val="2400"/>
              <a:buFont typeface="Arial"/>
              <a:buChar char="•"/>
              <a:defRPr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agram w/ Subhead">
  <p:cSld name="Diagram w/ Subhead">
    <p:spTree>
      <p:nvGrpSpPr>
        <p:cNvPr id="1" name="Shape 77"/>
        <p:cNvGrpSpPr/>
        <p:nvPr/>
      </p:nvGrpSpPr>
      <p:grpSpPr>
        <a:xfrm>
          <a:off x="0" y="0"/>
          <a:ext cx="0" cy="0"/>
          <a:chOff x="0" y="0"/>
          <a:chExt cx="0" cy="0"/>
        </a:xfrm>
      </p:grpSpPr>
      <p:sp>
        <p:nvSpPr>
          <p:cNvPr id="78" name="Google Shape;78;p43"/>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600" b="1" i="0" u="none" strike="noStrike" cap="none">
                <a:solidFill>
                  <a:srgbClr val="80808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9" name="Google Shape;79;p43"/>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80" name="Google Shape;80;p43"/>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43"/>
          <p:cNvSpPr txBox="1">
            <a:spLocks noGrp="1"/>
          </p:cNvSpPr>
          <p:nvPr>
            <p:ph type="subTitle" idx="1"/>
          </p:nvPr>
        </p:nvSpPr>
        <p:spPr>
          <a:xfrm>
            <a:off x="334962" y="1331652"/>
            <a:ext cx="11501438"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2" name="Google Shape;82;p43"/>
          <p:cNvSpPr>
            <a:spLocks noGrp="1"/>
          </p:cNvSpPr>
          <p:nvPr>
            <p:ph type="pic" idx="2"/>
          </p:nvPr>
        </p:nvSpPr>
        <p:spPr>
          <a:xfrm>
            <a:off x="334963" y="1855788"/>
            <a:ext cx="11522075" cy="4434852"/>
          </a:xfrm>
          <a:prstGeom prst="rect">
            <a:avLst/>
          </a:prstGeom>
          <a:noFill/>
          <a:ln>
            <a:noFill/>
          </a:ln>
        </p:spPr>
        <p:txBody>
          <a:bodyPr/>
          <a:lstStyle/>
          <a:p>
            <a:endParaRPr lang="en-US"/>
          </a:p>
        </p:txBody>
      </p:sp>
      <p:sp>
        <p:nvSpPr>
          <p:cNvPr id="83" name="Google Shape;83;p43"/>
          <p:cNvSpPr txBox="1">
            <a:spLocks noGrp="1"/>
          </p:cNvSpPr>
          <p:nvPr>
            <p:ph type="body" idx="3"/>
          </p:nvPr>
        </p:nvSpPr>
        <p:spPr>
          <a:xfrm>
            <a:off x="4724400" y="5859463"/>
            <a:ext cx="2743200" cy="34602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200"/>
              </a:spcBef>
              <a:spcAft>
                <a:spcPts val="0"/>
              </a:spcAft>
              <a:buClr>
                <a:schemeClr val="dk1"/>
              </a:buClr>
              <a:buSzPts val="1800"/>
              <a:buNone/>
              <a:defRPr sz="1800" b="1">
                <a:latin typeface="Arial"/>
                <a:ea typeface="Arial"/>
                <a:cs typeface="Arial"/>
                <a:sym typeface="Arial"/>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Clr>
                <a:schemeClr val="dk1"/>
              </a:buClr>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ouble Diagram w/ Subhead">
  <p:cSld name="Double Diagram w/ Subhead">
    <p:spTree>
      <p:nvGrpSpPr>
        <p:cNvPr id="1" name="Shape 84"/>
        <p:cNvGrpSpPr/>
        <p:nvPr/>
      </p:nvGrpSpPr>
      <p:grpSpPr>
        <a:xfrm>
          <a:off x="0" y="0"/>
          <a:ext cx="0" cy="0"/>
          <a:chOff x="0" y="0"/>
          <a:chExt cx="0" cy="0"/>
        </a:xfrm>
      </p:grpSpPr>
      <p:sp>
        <p:nvSpPr>
          <p:cNvPr id="85" name="Google Shape;85;p44"/>
          <p:cNvSpPr txBox="1">
            <a:spLocks noGrp="1"/>
          </p:cNvSpPr>
          <p:nvPr>
            <p:ph type="dt" idx="10"/>
          </p:nvPr>
        </p:nvSpPr>
        <p:spPr>
          <a:xfrm>
            <a:off x="334963" y="6290640"/>
            <a:ext cx="2743200" cy="43083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600" b="1" i="0" u="none" strike="noStrike" cap="none">
                <a:solidFill>
                  <a:srgbClr val="80808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6" name="Google Shape;86;p44"/>
          <p:cNvSpPr txBox="1">
            <a:spLocks noGrp="1"/>
          </p:cNvSpPr>
          <p:nvPr>
            <p:ph type="sldNum" idx="12"/>
          </p:nvPr>
        </p:nvSpPr>
        <p:spPr>
          <a:xfrm>
            <a:off x="9113837" y="6290640"/>
            <a:ext cx="2743200" cy="43083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600"/>
              <a:buFont typeface="Arial"/>
              <a:buNone/>
              <a:defRPr sz="1600" b="1" i="0" u="none" strike="noStrike" cap="none">
                <a:solidFill>
                  <a:srgbClr val="80808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87" name="Google Shape;87;p44"/>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44"/>
          <p:cNvSpPr txBox="1">
            <a:spLocks noGrp="1"/>
          </p:cNvSpPr>
          <p:nvPr>
            <p:ph type="subTitle" idx="1"/>
          </p:nvPr>
        </p:nvSpPr>
        <p:spPr>
          <a:xfrm>
            <a:off x="334962" y="1331652"/>
            <a:ext cx="5581651"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9" name="Google Shape;89;p44"/>
          <p:cNvSpPr>
            <a:spLocks noGrp="1"/>
          </p:cNvSpPr>
          <p:nvPr>
            <p:ph type="pic" idx="2"/>
          </p:nvPr>
        </p:nvSpPr>
        <p:spPr>
          <a:xfrm>
            <a:off x="334964" y="1855788"/>
            <a:ext cx="5581650" cy="4435475"/>
          </a:xfrm>
          <a:prstGeom prst="rect">
            <a:avLst/>
          </a:prstGeom>
          <a:noFill/>
          <a:ln>
            <a:noFill/>
          </a:ln>
        </p:spPr>
        <p:txBody>
          <a:bodyPr/>
          <a:lstStyle/>
          <a:p>
            <a:endParaRPr lang="en-US"/>
          </a:p>
        </p:txBody>
      </p:sp>
      <p:sp>
        <p:nvSpPr>
          <p:cNvPr id="90" name="Google Shape;90;p44"/>
          <p:cNvSpPr>
            <a:spLocks noGrp="1"/>
          </p:cNvSpPr>
          <p:nvPr>
            <p:ph type="pic" idx="3"/>
          </p:nvPr>
        </p:nvSpPr>
        <p:spPr>
          <a:xfrm>
            <a:off x="6275388" y="1855788"/>
            <a:ext cx="5561012" cy="4435475"/>
          </a:xfrm>
          <a:prstGeom prst="rect">
            <a:avLst/>
          </a:prstGeom>
          <a:noFill/>
          <a:ln>
            <a:noFill/>
          </a:ln>
        </p:spPr>
        <p:txBody>
          <a:bodyPr/>
          <a:lstStyle/>
          <a:p>
            <a:endParaRPr lang="en-US"/>
          </a:p>
        </p:txBody>
      </p:sp>
      <p:sp>
        <p:nvSpPr>
          <p:cNvPr id="91" name="Google Shape;91;p44"/>
          <p:cNvSpPr txBox="1">
            <a:spLocks noGrp="1"/>
          </p:cNvSpPr>
          <p:nvPr>
            <p:ph type="body" idx="4"/>
          </p:nvPr>
        </p:nvSpPr>
        <p:spPr>
          <a:xfrm>
            <a:off x="355600" y="5944258"/>
            <a:ext cx="2743200" cy="34602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200"/>
              </a:spcBef>
              <a:spcAft>
                <a:spcPts val="0"/>
              </a:spcAft>
              <a:buClr>
                <a:schemeClr val="dk1"/>
              </a:buClr>
              <a:buSzPts val="1800"/>
              <a:buNone/>
              <a:defRPr sz="1800" b="1">
                <a:latin typeface="Arial"/>
                <a:ea typeface="Arial"/>
                <a:cs typeface="Arial"/>
                <a:sym typeface="Arial"/>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Clr>
                <a:schemeClr val="dk1"/>
              </a:buClr>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44"/>
          <p:cNvSpPr txBox="1">
            <a:spLocks noGrp="1"/>
          </p:cNvSpPr>
          <p:nvPr>
            <p:ph type="body" idx="5"/>
          </p:nvPr>
        </p:nvSpPr>
        <p:spPr>
          <a:xfrm>
            <a:off x="6275388" y="5944258"/>
            <a:ext cx="2743200" cy="346028"/>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200"/>
              </a:spcBef>
              <a:spcAft>
                <a:spcPts val="0"/>
              </a:spcAft>
              <a:buClr>
                <a:schemeClr val="dk1"/>
              </a:buClr>
              <a:buSzPts val="1800"/>
              <a:buNone/>
              <a:defRPr sz="1800" b="1">
                <a:latin typeface="Arial"/>
                <a:ea typeface="Arial"/>
                <a:cs typeface="Arial"/>
                <a:sym typeface="Arial"/>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Clr>
                <a:schemeClr val="dk1"/>
              </a:buClr>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Image Combo">
  <p:cSld name="Content+Image Combo">
    <p:spTree>
      <p:nvGrpSpPr>
        <p:cNvPr id="1" name="Shape 93"/>
        <p:cNvGrpSpPr/>
        <p:nvPr/>
      </p:nvGrpSpPr>
      <p:grpSpPr>
        <a:xfrm>
          <a:off x="0" y="0"/>
          <a:ext cx="0" cy="0"/>
          <a:chOff x="0" y="0"/>
          <a:chExt cx="0" cy="0"/>
        </a:xfrm>
      </p:grpSpPr>
      <p:sp>
        <p:nvSpPr>
          <p:cNvPr id="94" name="Google Shape;94;p45"/>
          <p:cNvSpPr txBox="1">
            <a:spLocks noGrp="1"/>
          </p:cNvSpPr>
          <p:nvPr>
            <p:ph type="body" idx="1"/>
          </p:nvPr>
        </p:nvSpPr>
        <p:spPr>
          <a:xfrm>
            <a:off x="334964" y="892082"/>
            <a:ext cx="5581650" cy="2357531"/>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342900" algn="l">
              <a:lnSpc>
                <a:spcPct val="150000"/>
              </a:lnSpc>
              <a:spcBef>
                <a:spcPts val="1200"/>
              </a:spcBef>
              <a:spcAft>
                <a:spcPts val="0"/>
              </a:spcAft>
              <a:buClr>
                <a:schemeClr val="dk1"/>
              </a:buClr>
              <a:buSzPts val="1800"/>
              <a:buFont typeface="Arial"/>
              <a:buChar char="•"/>
              <a:defRPr sz="1800"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45"/>
          <p:cNvSpPr txBox="1">
            <a:spLocks noGrp="1"/>
          </p:cNvSpPr>
          <p:nvPr>
            <p:ph type="subTitle" idx="2"/>
          </p:nvPr>
        </p:nvSpPr>
        <p:spPr>
          <a:xfrm>
            <a:off x="334962" y="368300"/>
            <a:ext cx="5581651" cy="523782"/>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lvl="1" algn="ctr">
              <a:lnSpc>
                <a:spcPct val="150000"/>
              </a:lnSpc>
              <a:spcBef>
                <a:spcPts val="1200"/>
              </a:spcBef>
              <a:spcAft>
                <a:spcPts val="0"/>
              </a:spcAft>
              <a:buClr>
                <a:schemeClr val="dk1"/>
              </a:buClr>
              <a:buSzPts val="2000"/>
              <a:buNone/>
              <a:defRPr sz="2000"/>
            </a:lvl2pPr>
            <a:lvl3pPr lvl="2" algn="ctr">
              <a:lnSpc>
                <a:spcPct val="150000"/>
              </a:lnSpc>
              <a:spcBef>
                <a:spcPts val="1200"/>
              </a:spcBef>
              <a:spcAft>
                <a:spcPts val="0"/>
              </a:spcAft>
              <a:buClr>
                <a:schemeClr val="dk1"/>
              </a:buClr>
              <a:buSzPts val="1800"/>
              <a:buNone/>
              <a:defRPr sz="1800"/>
            </a:lvl3pPr>
            <a:lvl4pPr lvl="3" algn="ctr">
              <a:lnSpc>
                <a:spcPct val="150000"/>
              </a:lnSpc>
              <a:spcBef>
                <a:spcPts val="1200"/>
              </a:spcBef>
              <a:spcAft>
                <a:spcPts val="0"/>
              </a:spcAft>
              <a:buClr>
                <a:schemeClr val="dk1"/>
              </a:buClr>
              <a:buSzPts val="1600"/>
              <a:buNone/>
              <a:defRPr sz="1600"/>
            </a:lvl4pPr>
            <a:lvl5pPr lvl="4" algn="ctr">
              <a:lnSpc>
                <a:spcPct val="150000"/>
              </a:lnSpc>
              <a:spcBef>
                <a:spcPts val="12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6" name="Google Shape;96;p45"/>
          <p:cNvSpPr>
            <a:spLocks noGrp="1"/>
          </p:cNvSpPr>
          <p:nvPr>
            <p:ph type="pic" idx="3"/>
          </p:nvPr>
        </p:nvSpPr>
        <p:spPr>
          <a:xfrm>
            <a:off x="6275388" y="368300"/>
            <a:ext cx="5581650" cy="2881313"/>
          </a:xfrm>
          <a:prstGeom prst="rect">
            <a:avLst/>
          </a:prstGeom>
          <a:noFill/>
          <a:ln>
            <a:noFill/>
          </a:ln>
        </p:spPr>
        <p:txBody>
          <a:bodyPr/>
          <a:lstStyle/>
          <a:p>
            <a:endParaRPr lang="en-US"/>
          </a:p>
        </p:txBody>
      </p:sp>
      <p:sp>
        <p:nvSpPr>
          <p:cNvPr id="97" name="Google Shape;97;p45"/>
          <p:cNvSpPr txBox="1">
            <a:spLocks noGrp="1"/>
          </p:cNvSpPr>
          <p:nvPr>
            <p:ph type="body" idx="4"/>
          </p:nvPr>
        </p:nvSpPr>
        <p:spPr>
          <a:xfrm>
            <a:off x="334963" y="4132169"/>
            <a:ext cx="5581650" cy="2357531"/>
          </a:xfrm>
          <a:prstGeom prst="rect">
            <a:avLst/>
          </a:prstGeom>
          <a:noFill/>
          <a:ln>
            <a:noFill/>
          </a:ln>
        </p:spPr>
        <p:txBody>
          <a:bodyPr spcFirstLastPara="1" wrap="square" lIns="91425" tIns="45700" rIns="91425" bIns="45700" anchor="t" anchorCtr="0">
            <a:normAutofit/>
          </a:bodyPr>
          <a:lstStyle>
            <a:lvl1pPr marL="457200" lvl="0" indent="-342900" algn="l">
              <a:lnSpc>
                <a:spcPct val="150000"/>
              </a:lnSpc>
              <a:spcBef>
                <a:spcPts val="1200"/>
              </a:spcBef>
              <a:spcAft>
                <a:spcPts val="0"/>
              </a:spcAft>
              <a:buClr>
                <a:schemeClr val="dk1"/>
              </a:buClr>
              <a:buSzPts val="1800"/>
              <a:buChar char="•"/>
              <a:defRPr/>
            </a:lvl1pPr>
            <a:lvl2pPr marL="914400" marR="0" lvl="1" indent="-228600" algn="l">
              <a:lnSpc>
                <a:spcPct val="150000"/>
              </a:lnSpc>
              <a:spcBef>
                <a:spcPts val="1200"/>
              </a:spcBef>
              <a:spcAft>
                <a:spcPts val="0"/>
              </a:spcAft>
              <a:buClr>
                <a:schemeClr val="dk1"/>
              </a:buClr>
              <a:buSzPts val="1800"/>
              <a:buFont typeface="Arial"/>
              <a:buNone/>
              <a:defRPr sz="1800" b="0"/>
            </a:lvl2pPr>
            <a:lvl3pPr marL="1371600" marR="0" lvl="2" indent="-228600" algn="l">
              <a:lnSpc>
                <a:spcPct val="150000"/>
              </a:lnSpc>
              <a:spcBef>
                <a:spcPts val="1200"/>
              </a:spcBef>
              <a:spcAft>
                <a:spcPts val="0"/>
              </a:spcAft>
              <a:buClr>
                <a:schemeClr val="dk1"/>
              </a:buClr>
              <a:buSzPts val="2000"/>
              <a:buFont typeface="Arial"/>
              <a:buNone/>
              <a:defRPr/>
            </a:lvl3pPr>
            <a:lvl4pPr marL="1828800" lvl="3" indent="-228600" algn="l">
              <a:lnSpc>
                <a:spcPct val="150000"/>
              </a:lnSpc>
              <a:spcBef>
                <a:spcPts val="1200"/>
              </a:spcBef>
              <a:spcAft>
                <a:spcPts val="0"/>
              </a:spcAft>
              <a:buClr>
                <a:schemeClr val="dk1"/>
              </a:buClr>
              <a:buSzPts val="1800"/>
              <a:buNone/>
              <a:defRPr/>
            </a:lvl4pPr>
            <a:lvl5pPr marL="2286000" lvl="4" indent="-342900" algn="l">
              <a:lnSpc>
                <a:spcPct val="150000"/>
              </a:lnSpc>
              <a:spcBef>
                <a:spcPts val="1200"/>
              </a:spcBef>
              <a:spcAft>
                <a:spcPts val="0"/>
              </a:spcAft>
              <a:buClr>
                <a:schemeClr val="dk1"/>
              </a:buClr>
              <a:buSzPts val="1800"/>
              <a:buChar char="•"/>
              <a:defRPr/>
            </a:lvl5pPr>
            <a:lvl6pPr marL="2743200" lvl="5" indent="-228600" algn="l">
              <a:lnSpc>
                <a:spcPct val="90000"/>
              </a:lnSpc>
              <a:spcBef>
                <a:spcPts val="500"/>
              </a:spcBef>
              <a:spcAft>
                <a:spcPts val="0"/>
              </a:spcAft>
              <a:buClr>
                <a:schemeClr val="dk1"/>
              </a:buClr>
              <a:buSzPts val="1800"/>
              <a:buNone/>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45"/>
          <p:cNvSpPr txBox="1">
            <a:spLocks noGrp="1"/>
          </p:cNvSpPr>
          <p:nvPr>
            <p:ph type="body" idx="5"/>
          </p:nvPr>
        </p:nvSpPr>
        <p:spPr>
          <a:xfrm>
            <a:off x="334964" y="3608294"/>
            <a:ext cx="5581650" cy="52387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Clr>
                <a:schemeClr val="accent1"/>
              </a:buClr>
              <a:buSzPts val="2400"/>
              <a:buNone/>
              <a:defRPr sz="2400" b="1">
                <a:solidFill>
                  <a:schemeClr val="accent1"/>
                </a:solidFill>
                <a:latin typeface="Arial"/>
                <a:ea typeface="Arial"/>
                <a:cs typeface="Arial"/>
                <a:sym typeface="Arial"/>
              </a:defRPr>
            </a:lvl1pPr>
            <a:lvl2pPr marL="914400" lvl="1" indent="-342900" algn="l">
              <a:lnSpc>
                <a:spcPct val="150000"/>
              </a:lnSpc>
              <a:spcBef>
                <a:spcPts val="1200"/>
              </a:spcBef>
              <a:spcAft>
                <a:spcPts val="0"/>
              </a:spcAft>
              <a:buClr>
                <a:schemeClr val="dk1"/>
              </a:buClr>
              <a:buSzPts val="1800"/>
              <a:buChar char="•"/>
              <a:defRPr/>
            </a:lvl2pPr>
            <a:lvl3pPr marL="1371600" lvl="2" indent="-342900" algn="l">
              <a:lnSpc>
                <a:spcPct val="150000"/>
              </a:lnSpc>
              <a:spcBef>
                <a:spcPts val="1200"/>
              </a:spcBef>
              <a:spcAft>
                <a:spcPts val="0"/>
              </a:spcAft>
              <a:buClr>
                <a:schemeClr val="dk1"/>
              </a:buClr>
              <a:buSzPts val="1800"/>
              <a:buChar char="•"/>
              <a:defRPr/>
            </a:lvl3pPr>
            <a:lvl4pPr marL="1828800" lvl="3" indent="-342900" algn="l">
              <a:lnSpc>
                <a:spcPct val="150000"/>
              </a:lnSpc>
              <a:spcBef>
                <a:spcPts val="1200"/>
              </a:spcBef>
              <a:spcAft>
                <a:spcPts val="0"/>
              </a:spcAft>
              <a:buClr>
                <a:schemeClr val="dk1"/>
              </a:buClr>
              <a:buSzPts val="1800"/>
              <a:buChar char="•"/>
              <a:defRPr/>
            </a:lvl4pPr>
            <a:lvl5pPr marL="2286000" lvl="4" indent="-342900" algn="l">
              <a:lnSpc>
                <a:spcPct val="150000"/>
              </a:lnSpc>
              <a:spcBef>
                <a:spcPts val="12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45"/>
          <p:cNvSpPr>
            <a:spLocks noGrp="1"/>
          </p:cNvSpPr>
          <p:nvPr>
            <p:ph type="pic" idx="6"/>
          </p:nvPr>
        </p:nvSpPr>
        <p:spPr>
          <a:xfrm>
            <a:off x="6275388" y="3608388"/>
            <a:ext cx="5581650" cy="2881313"/>
          </a:xfrm>
          <a:prstGeom prst="rect">
            <a:avLst/>
          </a:prstGeom>
          <a:noFill/>
          <a:ln>
            <a:no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Shape 9"/>
        <p:cNvGrpSpPr/>
        <p:nvPr/>
      </p:nvGrpSpPr>
      <p:grpSpPr>
        <a:xfrm>
          <a:off x="0" y="0"/>
          <a:ext cx="0" cy="0"/>
          <a:chOff x="0" y="0"/>
          <a:chExt cx="0" cy="0"/>
        </a:xfrm>
      </p:grpSpPr>
      <p:sp>
        <p:nvSpPr>
          <p:cNvPr id="10" name="Google Shape;10;p31"/>
          <p:cNvSpPr txBox="1">
            <a:spLocks noGrp="1"/>
          </p:cNvSpPr>
          <p:nvPr>
            <p:ph type="title"/>
          </p:nvPr>
        </p:nvSpPr>
        <p:spPr>
          <a:xfrm>
            <a:off x="334963" y="368301"/>
            <a:ext cx="11522075" cy="96335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1" name="Google Shape;11;p31"/>
          <p:cNvSpPr txBox="1">
            <a:spLocks noGrp="1"/>
          </p:cNvSpPr>
          <p:nvPr>
            <p:ph type="body" idx="1"/>
          </p:nvPr>
        </p:nvSpPr>
        <p:spPr>
          <a:xfrm>
            <a:off x="334963" y="1331650"/>
            <a:ext cx="11522074" cy="4958989"/>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50000"/>
              </a:lnSpc>
              <a:spcBef>
                <a:spcPts val="12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81000" algn="l" rtl="0">
              <a:lnSpc>
                <a:spcPct val="150000"/>
              </a:lnSpc>
              <a:spcBef>
                <a:spcPts val="12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150000"/>
              </a:lnSpc>
              <a:spcBef>
                <a:spcPts val="12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11">
          <p15:clr>
            <a:srgbClr val="F26B43"/>
          </p15:clr>
        </p15:guide>
        <p15:guide id="4" pos="7469">
          <p15:clr>
            <a:srgbClr val="F26B43"/>
          </p15:clr>
        </p15:guide>
        <p15:guide id="5" orient="horz" pos="4088">
          <p15:clr>
            <a:srgbClr val="F26B43"/>
          </p15:clr>
        </p15:guide>
        <p15:guide id="6" orient="horz" pos="232">
          <p15:clr>
            <a:srgbClr val="F26B43"/>
          </p15:clr>
        </p15:guide>
        <p15:guide id="7" pos="3727">
          <p15:clr>
            <a:srgbClr val="F26B43"/>
          </p15:clr>
        </p15:guide>
        <p15:guide id="8" pos="3953">
          <p15:clr>
            <a:srgbClr val="F26B43"/>
          </p15:clr>
        </p15:guide>
        <p15:guide id="9" orient="horz" pos="2047">
          <p15:clr>
            <a:srgbClr val="F26B43"/>
          </p15:clr>
        </p15:guide>
        <p15:guide id="10" orient="horz" pos="227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2A_80B5E063.xm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0D_0.xm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26.sv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28.sv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svg"/></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3"/>
        <p:cNvGrpSpPr/>
        <p:nvPr/>
      </p:nvGrpSpPr>
      <p:grpSpPr>
        <a:xfrm>
          <a:off x="0" y="0"/>
          <a:ext cx="0" cy="0"/>
          <a:chOff x="0" y="0"/>
          <a:chExt cx="0" cy="0"/>
        </a:xfrm>
      </p:grpSpPr>
      <p:sp>
        <p:nvSpPr>
          <p:cNvPr id="2" name="Google Shape;110;p2">
            <a:extLst>
              <a:ext uri="{FF2B5EF4-FFF2-40B4-BE49-F238E27FC236}">
                <a16:creationId xmlns:a16="http://schemas.microsoft.com/office/drawing/2014/main" id="{6CEF25D5-C774-4110-8298-365F5FCE718C}"/>
              </a:ext>
            </a:extLst>
          </p:cNvPr>
          <p:cNvSpPr txBox="1">
            <a:spLocks/>
          </p:cNvSpPr>
          <p:nvPr/>
        </p:nvSpPr>
        <p:spPr>
          <a:xfrm>
            <a:off x="6382467" y="2718830"/>
            <a:ext cx="5552358" cy="786370"/>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6600" b="1" dirty="0">
                <a:solidFill>
                  <a:schemeClr val="accent5"/>
                </a:solidFill>
              </a:rPr>
              <a:t>Module Four</a:t>
            </a:r>
          </a:p>
        </p:txBody>
      </p:sp>
      <p:sp>
        <p:nvSpPr>
          <p:cNvPr id="3" name="Google Shape;110;p2">
            <a:extLst>
              <a:ext uri="{FF2B5EF4-FFF2-40B4-BE49-F238E27FC236}">
                <a16:creationId xmlns:a16="http://schemas.microsoft.com/office/drawing/2014/main" id="{DBFEF9A0-4FBA-1959-AF2A-F63C319B7352}"/>
              </a:ext>
            </a:extLst>
          </p:cNvPr>
          <p:cNvSpPr txBox="1">
            <a:spLocks/>
          </p:cNvSpPr>
          <p:nvPr/>
        </p:nvSpPr>
        <p:spPr>
          <a:xfrm>
            <a:off x="6382467" y="3505200"/>
            <a:ext cx="5552358" cy="866775"/>
          </a:xfrm>
          <a:prstGeom prst="rect">
            <a:avLst/>
          </a:prstGeom>
          <a:noFill/>
          <a:ln>
            <a:noFill/>
          </a:ln>
        </p:spPr>
        <p:txBody>
          <a:bodyPr spcFirstLastPara="1" wrap="square" lIns="91425" tIns="45700" rIns="91425" bIns="45700" anchor="ctr" anchorCtr="0">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3100" dirty="0">
                <a:solidFill>
                  <a:schemeClr val="accent5"/>
                </a:solidFill>
                <a:latin typeface="Argent CF" panose="00000500000000000000" pitchFamily="50" charset="0"/>
              </a:rPr>
              <a:t>Communicating Using </a:t>
            </a:r>
          </a:p>
          <a:p>
            <a:pPr algn="ctr">
              <a:spcBef>
                <a:spcPts val="0"/>
              </a:spcBef>
              <a:buClr>
                <a:schemeClr val="dk1"/>
              </a:buClr>
              <a:buSzPts val="4400"/>
              <a:buFont typeface="Arial"/>
              <a:buNone/>
            </a:pPr>
            <a:r>
              <a:rPr lang="en-US" sz="3100" dirty="0">
                <a:solidFill>
                  <a:schemeClr val="accent5"/>
                </a:solidFill>
                <a:latin typeface="Argent CF" panose="00000500000000000000" pitchFamily="50" charset="0"/>
              </a:rPr>
              <a:t>Your Device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2" name="Rectangle 1">
            <a:extLst>
              <a:ext uri="{FF2B5EF4-FFF2-40B4-BE49-F238E27FC236}">
                <a16:creationId xmlns:a16="http://schemas.microsoft.com/office/drawing/2014/main" id="{0AD15F87-84A6-3CC0-38D9-0BDFA289C6FE}"/>
              </a:ext>
            </a:extLst>
          </p:cNvPr>
          <p:cNvSpPr/>
          <p:nvPr/>
        </p:nvSpPr>
        <p:spPr>
          <a:xfrm>
            <a:off x="0" y="308656"/>
            <a:ext cx="12191996"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3" name="Group 2">
            <a:extLst>
              <a:ext uri="{FF2B5EF4-FFF2-40B4-BE49-F238E27FC236}">
                <a16:creationId xmlns:a16="http://schemas.microsoft.com/office/drawing/2014/main" id="{89E85B99-DEFD-F216-2B8B-453D4CD7BCCD}"/>
              </a:ext>
            </a:extLst>
          </p:cNvPr>
          <p:cNvGrpSpPr/>
          <p:nvPr/>
        </p:nvGrpSpPr>
        <p:grpSpPr>
          <a:xfrm>
            <a:off x="0" y="190500"/>
            <a:ext cx="5265015" cy="907831"/>
            <a:chOff x="0" y="190500"/>
            <a:chExt cx="5191125" cy="907831"/>
          </a:xfrm>
          <a:solidFill>
            <a:schemeClr val="accent5"/>
          </a:solidFill>
          <a:effectLst>
            <a:outerShdw blurRad="50800" dist="38100" dir="2700000" algn="tl" rotWithShape="0">
              <a:prstClr val="black">
                <a:alpha val="28000"/>
              </a:prstClr>
            </a:outerShdw>
          </a:effectLst>
        </p:grpSpPr>
        <p:sp>
          <p:nvSpPr>
            <p:cNvPr id="4" name="Rectangle 3">
              <a:extLst>
                <a:ext uri="{FF2B5EF4-FFF2-40B4-BE49-F238E27FC236}">
                  <a16:creationId xmlns:a16="http://schemas.microsoft.com/office/drawing/2014/main" id="{B6D8967F-F812-7A3C-6982-E8DE2C0355A7}"/>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solidFill>
                  <a:schemeClr val="accent1"/>
                </a:solidFill>
              </a:endParaRPr>
            </a:p>
          </p:txBody>
        </p:sp>
        <p:sp>
          <p:nvSpPr>
            <p:cNvPr id="5" name="Isosceles Triangle 4">
              <a:extLst>
                <a:ext uri="{FF2B5EF4-FFF2-40B4-BE49-F238E27FC236}">
                  <a16:creationId xmlns:a16="http://schemas.microsoft.com/office/drawing/2014/main" id="{ABBAB2A4-5D83-0EF9-46C8-7056EE746394}"/>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1"/>
                </a:solidFill>
              </a:endParaRPr>
            </a:p>
          </p:txBody>
        </p:sp>
      </p:grpSp>
      <p:sp>
        <p:nvSpPr>
          <p:cNvPr id="6" name="Rectangle 5">
            <a:extLst>
              <a:ext uri="{FF2B5EF4-FFF2-40B4-BE49-F238E27FC236}">
                <a16:creationId xmlns:a16="http://schemas.microsoft.com/office/drawing/2014/main" id="{E7EA4F3E-F406-D6C6-3EC4-58594A2AB19D}"/>
              </a:ext>
            </a:extLst>
          </p:cNvPr>
          <p:cNvSpPr/>
          <p:nvPr/>
        </p:nvSpPr>
        <p:spPr>
          <a:xfrm>
            <a:off x="1" y="4196799"/>
            <a:ext cx="8637372" cy="533598"/>
          </a:xfrm>
          <a:prstGeom prst="rect">
            <a:avLst/>
          </a:prstGeom>
          <a:solidFill>
            <a:srgbClr val="E3D5F7"/>
          </a:solidFill>
          <a:ln>
            <a:noFill/>
          </a:ln>
          <a:effectLst>
            <a:outerShdw blurRad="50800" dist="50800" dir="2700000" algn="tl" rotWithShape="0">
              <a:prstClr val="black">
                <a:alpha val="24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FA01F9A2-D599-9550-9416-7042C1625332}"/>
              </a:ext>
            </a:extLst>
          </p:cNvPr>
          <p:cNvSpPr/>
          <p:nvPr/>
        </p:nvSpPr>
        <p:spPr>
          <a:xfrm>
            <a:off x="-2" y="3542041"/>
            <a:ext cx="5409400" cy="533598"/>
          </a:xfrm>
          <a:prstGeom prst="rect">
            <a:avLst/>
          </a:prstGeom>
          <a:solidFill>
            <a:srgbClr val="E3D5F7"/>
          </a:solidFill>
          <a:ln>
            <a:noFill/>
          </a:ln>
          <a:effectLst>
            <a:outerShdw blurRad="50800" dist="50800" dir="2700000" algn="tl" rotWithShape="0">
              <a:prstClr val="black">
                <a:alpha val="24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87420CE4-2D68-57B4-E4E7-11CF26B5E72A}"/>
              </a:ext>
            </a:extLst>
          </p:cNvPr>
          <p:cNvSpPr/>
          <p:nvPr/>
        </p:nvSpPr>
        <p:spPr>
          <a:xfrm>
            <a:off x="0" y="5475165"/>
            <a:ext cx="5919537" cy="533598"/>
          </a:xfrm>
          <a:prstGeom prst="rect">
            <a:avLst/>
          </a:prstGeom>
          <a:solidFill>
            <a:srgbClr val="E3D5F7"/>
          </a:solidFill>
          <a:ln>
            <a:noFill/>
          </a:ln>
          <a:effectLst>
            <a:outerShdw blurRad="50800" dist="50800" dir="2700000" algn="tl" rotWithShape="0">
              <a:prstClr val="black">
                <a:alpha val="24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FAF3AB0F-7183-7C9D-8486-4E7FEE528444}"/>
              </a:ext>
            </a:extLst>
          </p:cNvPr>
          <p:cNvSpPr/>
          <p:nvPr/>
        </p:nvSpPr>
        <p:spPr>
          <a:xfrm>
            <a:off x="-1" y="4842084"/>
            <a:ext cx="10651525" cy="533598"/>
          </a:xfrm>
          <a:prstGeom prst="rect">
            <a:avLst/>
          </a:prstGeom>
          <a:solidFill>
            <a:srgbClr val="E3D5F7"/>
          </a:solidFill>
          <a:ln>
            <a:noFill/>
          </a:ln>
          <a:effectLst>
            <a:outerShdw blurRad="50800" dist="50800" dir="2700000" algn="tl" rotWithShape="0">
              <a:prstClr val="black">
                <a:alpha val="24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11" name="Rectangle 10">
            <a:extLst>
              <a:ext uri="{FF2B5EF4-FFF2-40B4-BE49-F238E27FC236}">
                <a16:creationId xmlns:a16="http://schemas.microsoft.com/office/drawing/2014/main" id="{EDC8548B-5790-F72F-8EE5-45F1DE95FF61}"/>
              </a:ext>
            </a:extLst>
          </p:cNvPr>
          <p:cNvSpPr/>
          <p:nvPr/>
        </p:nvSpPr>
        <p:spPr>
          <a:xfrm>
            <a:off x="-1" y="2906281"/>
            <a:ext cx="3219451" cy="533598"/>
          </a:xfrm>
          <a:prstGeom prst="rect">
            <a:avLst/>
          </a:prstGeom>
          <a:solidFill>
            <a:srgbClr val="E3D5F7"/>
          </a:solidFill>
          <a:ln>
            <a:noFill/>
          </a:ln>
          <a:effectLst>
            <a:outerShdw blurRad="50800" dist="50800" dir="2700000" algn="tl" rotWithShape="0">
              <a:prstClr val="black">
                <a:alpha val="24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CDC1857A-07EE-D8EE-FE04-58445D842071}"/>
              </a:ext>
            </a:extLst>
          </p:cNvPr>
          <p:cNvSpPr/>
          <p:nvPr/>
        </p:nvSpPr>
        <p:spPr>
          <a:xfrm>
            <a:off x="-1" y="2281430"/>
            <a:ext cx="7043352" cy="513164"/>
          </a:xfrm>
          <a:prstGeom prst="rect">
            <a:avLst/>
          </a:prstGeom>
          <a:solidFill>
            <a:srgbClr val="E3D5F7"/>
          </a:solidFill>
          <a:ln>
            <a:noFill/>
          </a:ln>
          <a:effectLst>
            <a:outerShdw blurRad="50800" dist="50800" dir="2700000" algn="tl" rotWithShape="0">
              <a:prstClr val="black">
                <a:alpha val="24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13" name="Rectangle 12">
            <a:extLst>
              <a:ext uri="{FF2B5EF4-FFF2-40B4-BE49-F238E27FC236}">
                <a16:creationId xmlns:a16="http://schemas.microsoft.com/office/drawing/2014/main" id="{AAD40A97-B6F9-7F28-C127-4E5B2C042D47}"/>
              </a:ext>
            </a:extLst>
          </p:cNvPr>
          <p:cNvSpPr/>
          <p:nvPr/>
        </p:nvSpPr>
        <p:spPr>
          <a:xfrm>
            <a:off x="0" y="1645721"/>
            <a:ext cx="5409397" cy="513165"/>
          </a:xfrm>
          <a:prstGeom prst="rect">
            <a:avLst/>
          </a:prstGeom>
          <a:solidFill>
            <a:srgbClr val="E3D5F7"/>
          </a:solidFill>
          <a:ln>
            <a:noFill/>
          </a:ln>
          <a:effectLst>
            <a:outerShdw blurRad="50800" dist="50800" dir="2700000" algn="tl" rotWithShape="0">
              <a:prstClr val="black">
                <a:alpha val="24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14" name="Google Shape;110;p2">
            <a:extLst>
              <a:ext uri="{FF2B5EF4-FFF2-40B4-BE49-F238E27FC236}">
                <a16:creationId xmlns:a16="http://schemas.microsoft.com/office/drawing/2014/main" id="{4B25CF50-5EAF-914C-D824-9DAD83E9B5E9}"/>
              </a:ext>
            </a:extLst>
          </p:cNvPr>
          <p:cNvSpPr txBox="1">
            <a:spLocks noGrp="1"/>
          </p:cNvSpPr>
          <p:nvPr>
            <p:ph type="title"/>
          </p:nvPr>
        </p:nvSpPr>
        <p:spPr>
          <a:xfrm>
            <a:off x="334975" y="249577"/>
            <a:ext cx="5761025" cy="800101"/>
          </a:xfrm>
          <a:prstGeom prst="rect">
            <a:avLst/>
          </a:prstGeom>
          <a:noFill/>
          <a:ln>
            <a:noFill/>
          </a:ln>
        </p:spPr>
        <p:txBody>
          <a:bodyPr spcFirstLastPara="1" wrap="square" lIns="91425" tIns="45700" rIns="91425" bIns="45700" anchor="ctr" anchorCtr="0">
            <a:normAutofit/>
          </a:bodyPr>
          <a:lstStyle/>
          <a:p>
            <a:pPr marL="0" lvl="0" indent="0" rtl="0">
              <a:lnSpc>
                <a:spcPct val="90000"/>
              </a:lnSpc>
              <a:spcBef>
                <a:spcPts val="0"/>
              </a:spcBef>
              <a:spcAft>
                <a:spcPts val="0"/>
              </a:spcAft>
              <a:buClr>
                <a:schemeClr val="dk1"/>
              </a:buClr>
              <a:buSzPts val="4400"/>
              <a:buFont typeface="Arial"/>
              <a:buNone/>
            </a:pPr>
            <a:r>
              <a:rPr lang="en-US" b="1" dirty="0">
                <a:solidFill>
                  <a:schemeClr val="bg1"/>
                </a:solidFill>
                <a:latin typeface="+mj-lt"/>
              </a:rPr>
              <a:t>Today’s Agenda</a:t>
            </a:r>
            <a:endParaRPr b="1" dirty="0">
              <a:solidFill>
                <a:schemeClr val="bg1"/>
              </a:solidFill>
              <a:latin typeface="+mj-lt"/>
            </a:endParaRPr>
          </a:p>
        </p:txBody>
      </p:sp>
      <p:sp>
        <p:nvSpPr>
          <p:cNvPr id="15" name="Google Shape;110;p2">
            <a:extLst>
              <a:ext uri="{FF2B5EF4-FFF2-40B4-BE49-F238E27FC236}">
                <a16:creationId xmlns:a16="http://schemas.microsoft.com/office/drawing/2014/main" id="{43805866-19A1-23DD-AB9D-5FD8B7165EB3}"/>
              </a:ext>
            </a:extLst>
          </p:cNvPr>
          <p:cNvSpPr txBox="1">
            <a:spLocks/>
          </p:cNvSpPr>
          <p:nvPr/>
        </p:nvSpPr>
        <p:spPr>
          <a:xfrm>
            <a:off x="5761026"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pic>
        <p:nvPicPr>
          <p:cNvPr id="16" name="Picture 15">
            <a:extLst>
              <a:ext uri="{FF2B5EF4-FFF2-40B4-BE49-F238E27FC236}">
                <a16:creationId xmlns:a16="http://schemas.microsoft.com/office/drawing/2014/main" id="{F1B5C2F0-40A7-F0C5-9EA4-CE22DDA15C1A}"/>
              </a:ext>
            </a:extLst>
          </p:cNvPr>
          <p:cNvPicPr>
            <a:picLocks noChangeAspect="1"/>
          </p:cNvPicPr>
          <p:nvPr/>
        </p:nvPicPr>
        <p:blipFill>
          <a:blip r:embed="rId3"/>
          <a:stretch>
            <a:fillRect/>
          </a:stretch>
        </p:blipFill>
        <p:spPr>
          <a:xfrm rot="21225765">
            <a:off x="7079276" y="1011535"/>
            <a:ext cx="4579431" cy="3052954"/>
          </a:xfrm>
          <a:prstGeom prst="rect">
            <a:avLst/>
          </a:prstGeom>
          <a:effectLst>
            <a:outerShdw blurRad="127000" dist="88900" dir="5400000" algn="t" rotWithShape="0">
              <a:prstClr val="black">
                <a:alpha val="48000"/>
              </a:prstClr>
            </a:outerShdw>
          </a:effectLst>
        </p:spPr>
      </p:pic>
      <p:sp>
        <p:nvSpPr>
          <p:cNvPr id="17" name="Google Shape;111;p2">
            <a:extLst>
              <a:ext uri="{FF2B5EF4-FFF2-40B4-BE49-F238E27FC236}">
                <a16:creationId xmlns:a16="http://schemas.microsoft.com/office/drawing/2014/main" id="{F4429D81-525A-3AE3-EED6-FD60613858F7}"/>
              </a:ext>
            </a:extLst>
          </p:cNvPr>
          <p:cNvSpPr txBox="1">
            <a:spLocks/>
          </p:cNvSpPr>
          <p:nvPr/>
        </p:nvSpPr>
        <p:spPr>
          <a:xfrm>
            <a:off x="334975" y="1586644"/>
            <a:ext cx="10155911" cy="619108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150000"/>
              </a:lnSpc>
              <a:spcBef>
                <a:spcPts val="12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342900">
              <a:lnSpc>
                <a:spcPts val="3850"/>
              </a:lnSpc>
              <a:spcBef>
                <a:spcPts val="0"/>
              </a:spcBef>
              <a:buClr>
                <a:schemeClr val="accent5"/>
              </a:buClr>
              <a:buSzPct val="100000"/>
              <a:buFont typeface="Arial" panose="020B0604020202020204" pitchFamily="34" charset="0"/>
              <a:buChar char="•"/>
            </a:pPr>
            <a:r>
              <a:rPr lang="en-US" sz="2800" dirty="0">
                <a:solidFill>
                  <a:schemeClr val="tx1"/>
                </a:solidFill>
                <a:latin typeface="+mn-lt"/>
              </a:rPr>
              <a:t>Password Refresher — </a:t>
            </a:r>
            <a:r>
              <a:rPr lang="en-US" sz="2800" b="1" dirty="0">
                <a:solidFill>
                  <a:schemeClr val="accent5"/>
                </a:solidFill>
                <a:latin typeface="+mn-lt"/>
              </a:rPr>
              <a:t>15 mins</a:t>
            </a:r>
          </a:p>
          <a:p>
            <a:pPr marL="0" indent="-342900">
              <a:lnSpc>
                <a:spcPts val="3850"/>
              </a:lnSpc>
              <a:buClr>
                <a:schemeClr val="accent5"/>
              </a:buClr>
              <a:buSzPct val="100000"/>
              <a:buFont typeface="Arial" panose="020B0604020202020204" pitchFamily="34" charset="0"/>
              <a:buChar char="•"/>
            </a:pPr>
            <a:r>
              <a:rPr lang="en-US" sz="2800" dirty="0">
                <a:solidFill>
                  <a:schemeClr val="tx1"/>
                </a:solidFill>
                <a:latin typeface="+mn-lt"/>
              </a:rPr>
              <a:t>Comparing Emails &amp; Messaging </a:t>
            </a:r>
            <a:r>
              <a:rPr lang="en-US" sz="2800" i="1" dirty="0">
                <a:solidFill>
                  <a:schemeClr val="tx1"/>
                </a:solidFill>
                <a:latin typeface="+mn-lt"/>
              </a:rPr>
              <a:t>— </a:t>
            </a:r>
            <a:r>
              <a:rPr lang="en-US" sz="2800" b="1" dirty="0">
                <a:solidFill>
                  <a:schemeClr val="accent5"/>
                </a:solidFill>
                <a:latin typeface="+mn-lt"/>
              </a:rPr>
              <a:t>20 mins</a:t>
            </a:r>
          </a:p>
          <a:p>
            <a:pPr marL="0" indent="-342900">
              <a:lnSpc>
                <a:spcPts val="3850"/>
              </a:lnSpc>
              <a:buClr>
                <a:schemeClr val="accent5"/>
              </a:buClr>
              <a:buSzPct val="100000"/>
              <a:buFont typeface="Arial" panose="020B0604020202020204" pitchFamily="34" charset="0"/>
              <a:buChar char="•"/>
            </a:pPr>
            <a:r>
              <a:rPr lang="en-US" sz="2800" b="1" dirty="0">
                <a:solidFill>
                  <a:schemeClr val="tx1"/>
                </a:solidFill>
                <a:latin typeface="+mn-lt"/>
              </a:rPr>
              <a:t>Break </a:t>
            </a:r>
            <a:r>
              <a:rPr lang="en-US" sz="2800" dirty="0">
                <a:solidFill>
                  <a:schemeClr val="tx1"/>
                </a:solidFill>
                <a:latin typeface="+mn-lt"/>
              </a:rPr>
              <a:t>—</a:t>
            </a:r>
            <a:r>
              <a:rPr lang="en-US" sz="2800" b="1" dirty="0">
                <a:latin typeface="+mn-lt"/>
              </a:rPr>
              <a:t> </a:t>
            </a:r>
            <a:r>
              <a:rPr lang="en-US" sz="2800" b="1" dirty="0">
                <a:solidFill>
                  <a:schemeClr val="accent5"/>
                </a:solidFill>
                <a:latin typeface="+mn-lt"/>
              </a:rPr>
              <a:t>5 mins</a:t>
            </a:r>
          </a:p>
          <a:p>
            <a:pPr marL="0" indent="-342900">
              <a:lnSpc>
                <a:spcPts val="3850"/>
              </a:lnSpc>
              <a:buClr>
                <a:schemeClr val="accent5"/>
              </a:buClr>
              <a:buSzPct val="100000"/>
              <a:buFont typeface="Arial" panose="020B0604020202020204" pitchFamily="34" charset="0"/>
              <a:buChar char="•"/>
            </a:pPr>
            <a:r>
              <a:rPr lang="en-US" sz="2800" dirty="0">
                <a:solidFill>
                  <a:schemeClr val="tx1"/>
                </a:solidFill>
                <a:latin typeface="+mn-lt"/>
              </a:rPr>
              <a:t>Introduction to </a:t>
            </a:r>
            <a:r>
              <a:rPr lang="en-US" sz="2800" b="1" dirty="0">
                <a:solidFill>
                  <a:schemeClr val="tx1"/>
                </a:solidFill>
                <a:latin typeface="+mn-lt"/>
              </a:rPr>
              <a:t>Gmail</a:t>
            </a:r>
            <a:r>
              <a:rPr lang="en-US" sz="2800" dirty="0">
                <a:solidFill>
                  <a:schemeClr val="tx1"/>
                </a:solidFill>
                <a:latin typeface="+mn-lt"/>
              </a:rPr>
              <a:t> — </a:t>
            </a:r>
            <a:r>
              <a:rPr lang="en-US" sz="2800" b="1" dirty="0">
                <a:solidFill>
                  <a:schemeClr val="accent5"/>
                </a:solidFill>
                <a:latin typeface="+mn-lt"/>
              </a:rPr>
              <a:t>20 mins</a:t>
            </a:r>
          </a:p>
          <a:p>
            <a:pPr marL="0" indent="-342900">
              <a:lnSpc>
                <a:spcPts val="3850"/>
              </a:lnSpc>
              <a:buClr>
                <a:schemeClr val="accent5"/>
              </a:buClr>
              <a:buSzPct val="100000"/>
              <a:buFont typeface="Arial" panose="020B0604020202020204" pitchFamily="34" charset="0"/>
              <a:buChar char="•"/>
            </a:pPr>
            <a:r>
              <a:rPr lang="en-US" sz="2800" b="1" dirty="0">
                <a:solidFill>
                  <a:schemeClr val="accent5"/>
                </a:solidFill>
                <a:latin typeface="+mn-lt"/>
              </a:rPr>
              <a:t>Let’s Practice: </a:t>
            </a:r>
            <a:r>
              <a:rPr lang="en-US" sz="2800" i="1" dirty="0">
                <a:solidFill>
                  <a:schemeClr val="tx1"/>
                </a:solidFill>
                <a:latin typeface="+mn-lt"/>
              </a:rPr>
              <a:t>Writing &amp; Sending an Email </a:t>
            </a:r>
            <a:r>
              <a:rPr lang="en-US" sz="2800" dirty="0">
                <a:solidFill>
                  <a:schemeClr val="tx1"/>
                </a:solidFill>
                <a:latin typeface="+mn-lt"/>
              </a:rPr>
              <a:t>— </a:t>
            </a:r>
            <a:r>
              <a:rPr lang="en-US" sz="2800" b="1" dirty="0">
                <a:solidFill>
                  <a:schemeClr val="accent5"/>
                </a:solidFill>
                <a:latin typeface="+mn-lt"/>
              </a:rPr>
              <a:t>20 mins</a:t>
            </a:r>
          </a:p>
          <a:p>
            <a:pPr marL="0" indent="-342900">
              <a:lnSpc>
                <a:spcPts val="3850"/>
              </a:lnSpc>
              <a:buClr>
                <a:schemeClr val="accent5"/>
              </a:buClr>
              <a:buSzPct val="100000"/>
              <a:buFont typeface="Arial" panose="020B0604020202020204" pitchFamily="34" charset="0"/>
              <a:buChar char="•"/>
            </a:pPr>
            <a:r>
              <a:rPr lang="en-US" sz="2800" b="1" dirty="0">
                <a:solidFill>
                  <a:schemeClr val="accent5"/>
                </a:solidFill>
                <a:latin typeface="+mn-lt"/>
              </a:rPr>
              <a:t>Let’s Practice: </a:t>
            </a:r>
            <a:r>
              <a:rPr lang="en-US" sz="2800" i="1" dirty="0">
                <a:solidFill>
                  <a:schemeClr val="tx1"/>
                </a:solidFill>
                <a:latin typeface="+mn-lt"/>
              </a:rPr>
              <a:t>Spotting Spam Using the SORRY Method — </a:t>
            </a:r>
            <a:r>
              <a:rPr lang="en-US" sz="2800" b="1" i="1" dirty="0">
                <a:solidFill>
                  <a:schemeClr val="accent5"/>
                </a:solidFill>
                <a:latin typeface="+mn-lt"/>
              </a:rPr>
              <a:t>20 mins</a:t>
            </a:r>
          </a:p>
          <a:p>
            <a:pPr marL="0" indent="-342900">
              <a:lnSpc>
                <a:spcPts val="3850"/>
              </a:lnSpc>
              <a:buClr>
                <a:schemeClr val="accent5"/>
              </a:buClr>
              <a:buSzPct val="100000"/>
              <a:buFont typeface="Arial" panose="020B0604020202020204" pitchFamily="34" charset="0"/>
              <a:buChar char="•"/>
            </a:pPr>
            <a:r>
              <a:rPr lang="en-US" sz="2800" dirty="0">
                <a:solidFill>
                  <a:schemeClr val="tx1"/>
                </a:solidFill>
                <a:latin typeface="+mn-lt"/>
              </a:rPr>
              <a:t>Wrap-up and Reflection — </a:t>
            </a:r>
            <a:r>
              <a:rPr lang="en-US" sz="2800" b="1" dirty="0">
                <a:solidFill>
                  <a:schemeClr val="accent5"/>
                </a:solidFill>
                <a:latin typeface="+mn-lt"/>
              </a:rPr>
              <a:t>10 mins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3" name="Rectangle 12">
            <a:extLst>
              <a:ext uri="{FF2B5EF4-FFF2-40B4-BE49-F238E27FC236}">
                <a16:creationId xmlns:a16="http://schemas.microsoft.com/office/drawing/2014/main" id="{5C27423C-C645-3A96-210C-6F097705C9A5}"/>
              </a:ext>
            </a:extLst>
          </p:cNvPr>
          <p:cNvSpPr/>
          <p:nvPr/>
        </p:nvSpPr>
        <p:spPr>
          <a:xfrm>
            <a:off x="0" y="308656"/>
            <a:ext cx="12191996"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14" name="Group 13">
            <a:extLst>
              <a:ext uri="{FF2B5EF4-FFF2-40B4-BE49-F238E27FC236}">
                <a16:creationId xmlns:a16="http://schemas.microsoft.com/office/drawing/2014/main" id="{8CD8DDDD-3524-907E-8E9F-4CEDB9971858}"/>
              </a:ext>
            </a:extLst>
          </p:cNvPr>
          <p:cNvGrpSpPr/>
          <p:nvPr/>
        </p:nvGrpSpPr>
        <p:grpSpPr>
          <a:xfrm>
            <a:off x="0" y="190500"/>
            <a:ext cx="5265015" cy="907831"/>
            <a:chOff x="0" y="190500"/>
            <a:chExt cx="5191125" cy="907831"/>
          </a:xfrm>
          <a:solidFill>
            <a:schemeClr val="accent5"/>
          </a:solidFill>
          <a:effectLst>
            <a:outerShdw blurRad="50800" dist="38100" dir="2700000" algn="tl" rotWithShape="0">
              <a:prstClr val="black">
                <a:alpha val="28000"/>
              </a:prstClr>
            </a:outerShdw>
          </a:effectLst>
        </p:grpSpPr>
        <p:sp>
          <p:nvSpPr>
            <p:cNvPr id="15" name="Rectangle 14">
              <a:extLst>
                <a:ext uri="{FF2B5EF4-FFF2-40B4-BE49-F238E27FC236}">
                  <a16:creationId xmlns:a16="http://schemas.microsoft.com/office/drawing/2014/main" id="{17EC7033-1CF7-F7D9-719C-F1D900F15C5B}"/>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6" name="Isosceles Triangle 15">
              <a:extLst>
                <a:ext uri="{FF2B5EF4-FFF2-40B4-BE49-F238E27FC236}">
                  <a16:creationId xmlns:a16="http://schemas.microsoft.com/office/drawing/2014/main" id="{2A91A91B-FE35-9F7B-CE1A-91CE6CFD00D7}"/>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5" name="Rectangle 4">
            <a:extLst>
              <a:ext uri="{FF2B5EF4-FFF2-40B4-BE49-F238E27FC236}">
                <a16:creationId xmlns:a16="http://schemas.microsoft.com/office/drawing/2014/main" id="{6B59DEB2-EAE2-6BFE-DC6A-DAD0CB44CB0F}"/>
              </a:ext>
            </a:extLst>
          </p:cNvPr>
          <p:cNvSpPr/>
          <p:nvPr/>
        </p:nvSpPr>
        <p:spPr>
          <a:xfrm>
            <a:off x="1" y="1648455"/>
            <a:ext cx="12191999" cy="4622634"/>
          </a:xfrm>
          <a:prstGeom prst="rect">
            <a:avLst/>
          </a:prstGeom>
          <a:solidFill>
            <a:srgbClr val="D7F9F0"/>
          </a:solidFill>
          <a:ln>
            <a:noFill/>
          </a:ln>
          <a:effectLst>
            <a:outerShdw blurRad="114300" dist="76200" dir="2700000" algn="tl" rotWithShape="0">
              <a:prstClr val="black">
                <a:alpha val="30000"/>
              </a:prstClr>
            </a:outerShdw>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highlight>
                  <a:srgbClr val="FFFF00"/>
                </a:highlight>
              </a:rPr>
              <a:t>                    </a:t>
            </a:r>
          </a:p>
        </p:txBody>
      </p:sp>
      <p:sp>
        <p:nvSpPr>
          <p:cNvPr id="6" name="Rectangle 5">
            <a:extLst>
              <a:ext uri="{FF2B5EF4-FFF2-40B4-BE49-F238E27FC236}">
                <a16:creationId xmlns:a16="http://schemas.microsoft.com/office/drawing/2014/main" id="{5ED9AD1B-00FE-60A2-A3D4-9D6EAA0133A1}"/>
              </a:ext>
            </a:extLst>
          </p:cNvPr>
          <p:cNvSpPr/>
          <p:nvPr/>
        </p:nvSpPr>
        <p:spPr>
          <a:xfrm>
            <a:off x="2295525" y="5208934"/>
            <a:ext cx="7867650" cy="839441"/>
          </a:xfrm>
          <a:prstGeom prst="rect">
            <a:avLst/>
          </a:prstGeom>
          <a:solidFill>
            <a:schemeClr val="accent5"/>
          </a:solidFill>
          <a:ln>
            <a:noFill/>
          </a:ln>
          <a:effectLst>
            <a:outerShdw blurRad="50800" dist="38100" dir="5400000" algn="t" rotWithShape="0">
              <a:prstClr val="black">
                <a:alpha val="20000"/>
              </a:prstClr>
            </a:outerShdw>
            <a:softEdge rad="0"/>
          </a:effectLst>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CA"/>
          </a:p>
        </p:txBody>
      </p:sp>
      <p:sp>
        <p:nvSpPr>
          <p:cNvPr id="7" name="Google Shape;124;g3c6bb9c6c81_0_1">
            <a:extLst>
              <a:ext uri="{FF2B5EF4-FFF2-40B4-BE49-F238E27FC236}">
                <a16:creationId xmlns:a16="http://schemas.microsoft.com/office/drawing/2014/main" id="{72BF3D61-B641-DFBE-2E8B-ED00025E135C}"/>
              </a:ext>
            </a:extLst>
          </p:cNvPr>
          <p:cNvSpPr txBox="1">
            <a:spLocks noGrp="1"/>
          </p:cNvSpPr>
          <p:nvPr>
            <p:ph type="body" idx="1"/>
          </p:nvPr>
        </p:nvSpPr>
        <p:spPr>
          <a:xfrm>
            <a:off x="442764" y="1648455"/>
            <a:ext cx="11498062" cy="4622634"/>
          </a:xfrm>
          <a:prstGeom prst="rect">
            <a:avLst/>
          </a:prstGeom>
          <a:noFill/>
          <a:ln>
            <a:noFill/>
          </a:ln>
        </p:spPr>
        <p:txBody>
          <a:bodyPr spcFirstLastPara="1" wrap="square" lIns="91425" tIns="45700" rIns="91425" bIns="45700" anchor="t" anchorCtr="0">
            <a:noAutofit/>
          </a:bodyPr>
          <a:lstStyle/>
          <a:p>
            <a:pPr marL="0" indent="0" defTabSz="432000">
              <a:spcBef>
                <a:spcPts val="0"/>
              </a:spcBef>
            </a:pPr>
            <a:r>
              <a:rPr lang="en-US" sz="2400" dirty="0">
                <a:solidFill>
                  <a:schemeClr val="tx1"/>
                </a:solidFill>
                <a:latin typeface="+mn-lt"/>
              </a:rPr>
              <a:t>•	Be </a:t>
            </a:r>
            <a:r>
              <a:rPr lang="en-US" sz="2400" b="1" dirty="0">
                <a:solidFill>
                  <a:schemeClr val="tx1"/>
                </a:solidFill>
                <a:latin typeface="+mn-lt"/>
              </a:rPr>
              <a:t>respectful</a:t>
            </a:r>
            <a:r>
              <a:rPr lang="en-US" sz="2400" dirty="0">
                <a:solidFill>
                  <a:schemeClr val="tx1"/>
                </a:solidFill>
                <a:latin typeface="+mn-lt"/>
              </a:rPr>
              <a:t> of </a:t>
            </a:r>
            <a:r>
              <a:rPr lang="en-US" sz="2400" b="1" dirty="0">
                <a:solidFill>
                  <a:schemeClr val="tx1"/>
                </a:solidFill>
                <a:latin typeface="+mn-lt"/>
              </a:rPr>
              <a:t>each other </a:t>
            </a:r>
            <a:r>
              <a:rPr lang="en-US" sz="2400" dirty="0">
                <a:solidFill>
                  <a:schemeClr val="tx1"/>
                </a:solidFill>
                <a:latin typeface="+mn-lt"/>
              </a:rPr>
              <a:t>and </a:t>
            </a:r>
            <a:r>
              <a:rPr lang="en-US" sz="2400" b="1" dirty="0">
                <a:solidFill>
                  <a:schemeClr val="tx1"/>
                </a:solidFill>
                <a:latin typeface="+mn-lt"/>
              </a:rPr>
              <a:t>everyone’s privacy</a:t>
            </a:r>
          </a:p>
          <a:p>
            <a:pPr marL="0" indent="0" defTabSz="432000">
              <a:spcBef>
                <a:spcPts val="0"/>
              </a:spcBef>
            </a:pPr>
            <a:r>
              <a:rPr lang="en-US" sz="2400" dirty="0">
                <a:solidFill>
                  <a:schemeClr val="tx1"/>
                </a:solidFill>
                <a:latin typeface="+mn-lt"/>
              </a:rPr>
              <a:t>•	Be </a:t>
            </a:r>
            <a:r>
              <a:rPr lang="en-US" sz="2400" b="1" dirty="0">
                <a:solidFill>
                  <a:schemeClr val="tx1"/>
                </a:solidFill>
                <a:latin typeface="+mn-lt"/>
              </a:rPr>
              <a:t>kind</a:t>
            </a:r>
            <a:r>
              <a:rPr lang="en-US" sz="2400" dirty="0">
                <a:solidFill>
                  <a:schemeClr val="tx1"/>
                </a:solidFill>
                <a:latin typeface="+mn-lt"/>
              </a:rPr>
              <a:t> and </a:t>
            </a:r>
            <a:r>
              <a:rPr lang="en-US" sz="2400" b="1" dirty="0">
                <a:solidFill>
                  <a:schemeClr val="tx1"/>
                </a:solidFill>
                <a:latin typeface="+mn-lt"/>
              </a:rPr>
              <a:t>supportive</a:t>
            </a:r>
            <a:r>
              <a:rPr lang="en-US" sz="2400" dirty="0">
                <a:solidFill>
                  <a:schemeClr val="tx1"/>
                </a:solidFill>
                <a:latin typeface="+mn-lt"/>
              </a:rPr>
              <a:t>, including </a:t>
            </a:r>
            <a:r>
              <a:rPr lang="en-US" sz="2400" b="1" dirty="0">
                <a:solidFill>
                  <a:schemeClr val="tx1"/>
                </a:solidFill>
                <a:latin typeface="+mn-lt"/>
              </a:rPr>
              <a:t>taking turns talking</a:t>
            </a:r>
            <a:r>
              <a:rPr lang="en-US" sz="2400" dirty="0">
                <a:solidFill>
                  <a:schemeClr val="tx1"/>
                </a:solidFill>
                <a:latin typeface="+mn-lt"/>
              </a:rPr>
              <a:t> and </a:t>
            </a:r>
            <a:r>
              <a:rPr lang="en-US" sz="2400" b="1" dirty="0">
                <a:solidFill>
                  <a:schemeClr val="tx1"/>
                </a:solidFill>
                <a:latin typeface="+mn-lt"/>
              </a:rPr>
              <a:t>listening</a:t>
            </a:r>
          </a:p>
          <a:p>
            <a:pPr marL="0" indent="0" defTabSz="432000">
              <a:spcBef>
                <a:spcPts val="0"/>
              </a:spcBef>
            </a:pPr>
            <a:r>
              <a:rPr lang="en-US" sz="2400" dirty="0">
                <a:solidFill>
                  <a:schemeClr val="tx1"/>
                </a:solidFill>
                <a:latin typeface="+mn-lt"/>
              </a:rPr>
              <a:t>•	Be </a:t>
            </a:r>
            <a:r>
              <a:rPr lang="en-US" sz="2400" b="1" dirty="0">
                <a:solidFill>
                  <a:schemeClr val="tx1"/>
                </a:solidFill>
                <a:latin typeface="+mn-lt"/>
              </a:rPr>
              <a:t>mindful</a:t>
            </a:r>
            <a:r>
              <a:rPr lang="en-US" sz="2400" dirty="0">
                <a:solidFill>
                  <a:schemeClr val="tx1"/>
                </a:solidFill>
                <a:latin typeface="+mn-lt"/>
              </a:rPr>
              <a:t> of </a:t>
            </a:r>
            <a:r>
              <a:rPr lang="en-US" sz="2400" b="1" dirty="0">
                <a:solidFill>
                  <a:schemeClr val="tx1"/>
                </a:solidFill>
                <a:latin typeface="+mn-lt"/>
              </a:rPr>
              <a:t>time</a:t>
            </a:r>
            <a:r>
              <a:rPr lang="en-US" sz="2400" dirty="0">
                <a:solidFill>
                  <a:schemeClr val="tx1"/>
                </a:solidFill>
                <a:latin typeface="+mn-lt"/>
              </a:rPr>
              <a:t> and </a:t>
            </a:r>
            <a:r>
              <a:rPr lang="en-US" sz="2400" b="1" dirty="0">
                <a:solidFill>
                  <a:schemeClr val="tx1"/>
                </a:solidFill>
                <a:latin typeface="+mn-lt"/>
              </a:rPr>
              <a:t>shared space</a:t>
            </a:r>
            <a:endParaRPr sz="2400" b="1" dirty="0">
              <a:solidFill>
                <a:schemeClr val="tx1"/>
              </a:solidFill>
              <a:latin typeface="+mn-lt"/>
            </a:endParaRPr>
          </a:p>
          <a:p>
            <a:pPr marL="0" indent="0" defTabSz="432000">
              <a:spcBef>
                <a:spcPts val="0"/>
              </a:spcBef>
            </a:pPr>
            <a:r>
              <a:rPr lang="en-US" sz="2400" dirty="0">
                <a:solidFill>
                  <a:schemeClr val="tx1"/>
                </a:solidFill>
                <a:latin typeface="+mn-lt"/>
              </a:rPr>
              <a:t>•	Unless asked, try </a:t>
            </a:r>
            <a:r>
              <a:rPr lang="en-US" sz="2400" b="1" i="1" dirty="0">
                <a:solidFill>
                  <a:schemeClr val="tx1"/>
                </a:solidFill>
                <a:latin typeface="+mn-lt"/>
              </a:rPr>
              <a:t>not</a:t>
            </a:r>
            <a:r>
              <a:rPr lang="en-US" sz="2400" i="1" dirty="0">
                <a:solidFill>
                  <a:schemeClr val="tx1"/>
                </a:solidFill>
                <a:latin typeface="+mn-lt"/>
              </a:rPr>
              <a:t> </a:t>
            </a:r>
            <a:r>
              <a:rPr lang="en-US" sz="2400" dirty="0">
                <a:solidFill>
                  <a:schemeClr val="tx1"/>
                </a:solidFill>
                <a:latin typeface="+mn-lt"/>
              </a:rPr>
              <a:t>to </a:t>
            </a:r>
            <a:r>
              <a:rPr lang="en-US" sz="2400" b="1" dirty="0">
                <a:solidFill>
                  <a:schemeClr val="tx1"/>
                </a:solidFill>
                <a:latin typeface="+mn-lt"/>
              </a:rPr>
              <a:t>offer advice</a:t>
            </a:r>
            <a:endParaRPr sz="2400" b="1" dirty="0">
              <a:solidFill>
                <a:schemeClr val="tx1"/>
              </a:solidFill>
              <a:latin typeface="+mn-lt"/>
            </a:endParaRPr>
          </a:p>
          <a:p>
            <a:pPr marL="0" indent="0" defTabSz="432000">
              <a:spcBef>
                <a:spcPts val="0"/>
              </a:spcBef>
            </a:pPr>
            <a:r>
              <a:rPr lang="en-US" sz="2400" dirty="0">
                <a:solidFill>
                  <a:schemeClr val="tx1"/>
                </a:solidFill>
                <a:latin typeface="+mn-lt"/>
              </a:rPr>
              <a:t>•	</a:t>
            </a:r>
            <a:r>
              <a:rPr lang="en-US" sz="2400" b="1" dirty="0">
                <a:solidFill>
                  <a:schemeClr val="tx1"/>
                </a:solidFill>
                <a:latin typeface="+mn-lt"/>
              </a:rPr>
              <a:t>Participate</a:t>
            </a:r>
            <a:r>
              <a:rPr lang="en-US" sz="2400" dirty="0">
                <a:solidFill>
                  <a:schemeClr val="tx1"/>
                </a:solidFill>
                <a:latin typeface="+mn-lt"/>
              </a:rPr>
              <a:t> in the way that </a:t>
            </a:r>
            <a:r>
              <a:rPr lang="en-US" sz="2400" b="1" dirty="0">
                <a:solidFill>
                  <a:schemeClr val="tx1"/>
                </a:solidFill>
                <a:latin typeface="+mn-lt"/>
              </a:rPr>
              <a:t>works best for you</a:t>
            </a:r>
            <a:endParaRPr sz="2400" b="1" dirty="0">
              <a:solidFill>
                <a:schemeClr val="tx1"/>
              </a:solidFill>
              <a:latin typeface="+mn-lt"/>
            </a:endParaRPr>
          </a:p>
          <a:p>
            <a:pPr marL="0" indent="0" defTabSz="432000">
              <a:spcBef>
                <a:spcPts val="0"/>
              </a:spcBef>
            </a:pPr>
            <a:r>
              <a:rPr lang="en-US" sz="2400" dirty="0">
                <a:solidFill>
                  <a:schemeClr val="tx1"/>
                </a:solidFill>
                <a:latin typeface="+mn-lt"/>
              </a:rPr>
              <a:t>•	</a:t>
            </a:r>
            <a:r>
              <a:rPr lang="en-US" sz="2400" b="1" dirty="0">
                <a:solidFill>
                  <a:schemeClr val="tx1"/>
                </a:solidFill>
                <a:latin typeface="+mn-lt"/>
              </a:rPr>
              <a:t>Respect devices </a:t>
            </a:r>
            <a:r>
              <a:rPr lang="en-US" sz="2400" dirty="0">
                <a:solidFill>
                  <a:schemeClr val="tx1"/>
                </a:solidFill>
                <a:latin typeface="+mn-lt"/>
              </a:rPr>
              <a:t>and </a:t>
            </a:r>
            <a:r>
              <a:rPr lang="en-US" sz="2400" b="1" dirty="0">
                <a:solidFill>
                  <a:schemeClr val="tx1"/>
                </a:solidFill>
                <a:latin typeface="+mn-lt"/>
              </a:rPr>
              <a:t>materials</a:t>
            </a:r>
            <a:endParaRPr sz="2400" b="1" dirty="0">
              <a:solidFill>
                <a:schemeClr val="tx1"/>
              </a:solidFill>
              <a:latin typeface="+mn-lt"/>
            </a:endParaRPr>
          </a:p>
          <a:p>
            <a:pPr marL="0" lvl="0" indent="0" algn="ctr" rtl="0">
              <a:lnSpc>
                <a:spcPct val="200000"/>
              </a:lnSpc>
              <a:spcBef>
                <a:spcPts val="0"/>
              </a:spcBef>
              <a:spcAft>
                <a:spcPts val="0"/>
              </a:spcAft>
              <a:buClr>
                <a:schemeClr val="dk1"/>
              </a:buClr>
              <a:buSzPts val="2400"/>
              <a:buNone/>
            </a:pPr>
            <a:r>
              <a:rPr lang="en-US" sz="3400" b="1" spc="-120" dirty="0">
                <a:solidFill>
                  <a:schemeClr val="bg1"/>
                </a:solidFill>
                <a:latin typeface="Argent CF" panose="00000800000000000000" pitchFamily="50" charset="0"/>
              </a:rPr>
              <a:t>Have fun </a:t>
            </a:r>
            <a:r>
              <a:rPr lang="en-US" sz="3400" spc="-120" dirty="0">
                <a:solidFill>
                  <a:schemeClr val="bg1"/>
                </a:solidFill>
                <a:latin typeface="Argent CF" panose="00000800000000000000" pitchFamily="50" charset="0"/>
              </a:rPr>
              <a:t>— we’re </a:t>
            </a:r>
            <a:r>
              <a:rPr lang="en-US" sz="3400" b="1" spc="-120" dirty="0">
                <a:solidFill>
                  <a:schemeClr val="bg1"/>
                </a:solidFill>
                <a:latin typeface="Argent CF" panose="00000800000000000000" pitchFamily="50" charset="0"/>
              </a:rPr>
              <a:t>all </a:t>
            </a:r>
            <a:r>
              <a:rPr lang="en-US" sz="3400" spc="-120" dirty="0">
                <a:solidFill>
                  <a:schemeClr val="bg1"/>
                </a:solidFill>
                <a:latin typeface="Argent CF" panose="00000800000000000000" pitchFamily="50" charset="0"/>
              </a:rPr>
              <a:t>l</a:t>
            </a:r>
            <a:r>
              <a:rPr lang="en-US" sz="3400" b="1" spc="-120" dirty="0">
                <a:solidFill>
                  <a:schemeClr val="bg1"/>
                </a:solidFill>
                <a:latin typeface="Argent CF" panose="00000800000000000000" pitchFamily="50" charset="0"/>
              </a:rPr>
              <a:t>earning</a:t>
            </a:r>
            <a:r>
              <a:rPr lang="en-US" sz="3400" spc="-120" dirty="0">
                <a:solidFill>
                  <a:schemeClr val="bg1"/>
                </a:solidFill>
                <a:latin typeface="Argent CF" panose="00000800000000000000" pitchFamily="50" charset="0"/>
              </a:rPr>
              <a:t> together!</a:t>
            </a:r>
            <a:endParaRPr sz="3400" spc="-120" dirty="0">
              <a:solidFill>
                <a:schemeClr val="bg1"/>
              </a:solidFill>
              <a:latin typeface="Argent CF" panose="00000800000000000000" pitchFamily="50" charset="0"/>
            </a:endParaRPr>
          </a:p>
        </p:txBody>
      </p:sp>
      <p:sp>
        <p:nvSpPr>
          <p:cNvPr id="18" name="Google Shape;110;p2">
            <a:extLst>
              <a:ext uri="{FF2B5EF4-FFF2-40B4-BE49-F238E27FC236}">
                <a16:creationId xmlns:a16="http://schemas.microsoft.com/office/drawing/2014/main" id="{CD4FC576-D2CB-8630-089C-406BCD290380}"/>
              </a:ext>
            </a:extLst>
          </p:cNvPr>
          <p:cNvSpPr txBox="1">
            <a:spLocks/>
          </p:cNvSpPr>
          <p:nvPr/>
        </p:nvSpPr>
        <p:spPr>
          <a:xfrm>
            <a:off x="334976" y="249577"/>
            <a:ext cx="4868144" cy="800101"/>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Group Guidelines</a:t>
            </a:r>
          </a:p>
        </p:txBody>
      </p:sp>
      <p:sp>
        <p:nvSpPr>
          <p:cNvPr id="4" name="Google Shape;110;p2">
            <a:extLst>
              <a:ext uri="{FF2B5EF4-FFF2-40B4-BE49-F238E27FC236}">
                <a16:creationId xmlns:a16="http://schemas.microsoft.com/office/drawing/2014/main" id="{2E6394A8-2B90-7CA5-B8B1-EAB798E0B8CD}"/>
              </a:ext>
            </a:extLst>
          </p:cNvPr>
          <p:cNvSpPr txBox="1">
            <a:spLocks/>
          </p:cNvSpPr>
          <p:nvPr/>
        </p:nvSpPr>
        <p:spPr>
          <a:xfrm>
            <a:off x="5761026"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6" name="Rectangle 5">
            <a:extLst>
              <a:ext uri="{FF2B5EF4-FFF2-40B4-BE49-F238E27FC236}">
                <a16:creationId xmlns:a16="http://schemas.microsoft.com/office/drawing/2014/main" id="{21CEA0BD-1F89-07DC-B944-FB17AA90A655}"/>
              </a:ext>
            </a:extLst>
          </p:cNvPr>
          <p:cNvSpPr/>
          <p:nvPr/>
        </p:nvSpPr>
        <p:spPr>
          <a:xfrm>
            <a:off x="0" y="308656"/>
            <a:ext cx="12191996"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8" name="Google Shape;110;p2">
            <a:extLst>
              <a:ext uri="{FF2B5EF4-FFF2-40B4-BE49-F238E27FC236}">
                <a16:creationId xmlns:a16="http://schemas.microsoft.com/office/drawing/2014/main" id="{A98191B7-9069-2ED7-EA8D-38F51873AEA6}"/>
              </a:ext>
            </a:extLst>
          </p:cNvPr>
          <p:cNvSpPr txBox="1">
            <a:spLocks/>
          </p:cNvSpPr>
          <p:nvPr/>
        </p:nvSpPr>
        <p:spPr>
          <a:xfrm>
            <a:off x="5761026"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10" name="Group 9">
            <a:extLst>
              <a:ext uri="{FF2B5EF4-FFF2-40B4-BE49-F238E27FC236}">
                <a16:creationId xmlns:a16="http://schemas.microsoft.com/office/drawing/2014/main" id="{317BBE44-8841-16EF-B892-843BE47AE2F0}"/>
              </a:ext>
            </a:extLst>
          </p:cNvPr>
          <p:cNvGrpSpPr/>
          <p:nvPr/>
        </p:nvGrpSpPr>
        <p:grpSpPr>
          <a:xfrm>
            <a:off x="0" y="1625601"/>
            <a:ext cx="5959366" cy="1106582"/>
            <a:chOff x="0" y="190501"/>
            <a:chExt cx="5191125" cy="917354"/>
          </a:xfrm>
          <a:solidFill>
            <a:srgbClr val="D7F9F0"/>
          </a:solidFill>
          <a:effectLst>
            <a:outerShdw blurRad="50800" dist="38100" dir="2700000" algn="tl" rotWithShape="0">
              <a:prstClr val="black">
                <a:alpha val="28000"/>
              </a:prstClr>
            </a:outerShdw>
          </a:effectLst>
        </p:grpSpPr>
        <p:sp>
          <p:nvSpPr>
            <p:cNvPr id="11" name="Rectangle 10">
              <a:extLst>
                <a:ext uri="{FF2B5EF4-FFF2-40B4-BE49-F238E27FC236}">
                  <a16:creationId xmlns:a16="http://schemas.microsoft.com/office/drawing/2014/main" id="{12869AB3-3CFA-896D-66A4-E4CA2005890E}"/>
                </a:ext>
              </a:extLst>
            </p:cNvPr>
            <p:cNvSpPr/>
            <p:nvPr/>
          </p:nvSpPr>
          <p:spPr>
            <a:xfrm>
              <a:off x="0" y="200025"/>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dirty="0"/>
            </a:p>
          </p:txBody>
        </p:sp>
        <p:sp>
          <p:nvSpPr>
            <p:cNvPr id="12" name="Isosceles Triangle 11">
              <a:extLst>
                <a:ext uri="{FF2B5EF4-FFF2-40B4-BE49-F238E27FC236}">
                  <a16:creationId xmlns:a16="http://schemas.microsoft.com/office/drawing/2014/main" id="{B8B6E1EF-7C11-9125-94E6-52D3AF5F2BDF}"/>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30" name="Google Shape;130;p5"/>
          <p:cNvSpPr txBox="1">
            <a:spLocks noGrp="1"/>
          </p:cNvSpPr>
          <p:nvPr>
            <p:ph type="subTitle" idx="1"/>
          </p:nvPr>
        </p:nvSpPr>
        <p:spPr>
          <a:xfrm>
            <a:off x="334974" y="1718372"/>
            <a:ext cx="5132427" cy="104644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accent1"/>
              </a:buClr>
              <a:buSzPts val="2400"/>
              <a:buNone/>
            </a:pPr>
            <a:r>
              <a:rPr lang="en-US" sz="2800" spc="-150" dirty="0">
                <a:solidFill>
                  <a:schemeClr val="tx1"/>
                </a:solidFill>
                <a:latin typeface="Argent CF" panose="00000800000000000000" pitchFamily="50" charset="0"/>
              </a:rPr>
              <a:t>Today, we are going to </a:t>
            </a:r>
            <a:br>
              <a:rPr lang="en-US" sz="2800" spc="-150" dirty="0">
                <a:solidFill>
                  <a:schemeClr val="tx1"/>
                </a:solidFill>
                <a:latin typeface="Argent CF" panose="00000800000000000000" pitchFamily="50" charset="0"/>
              </a:rPr>
            </a:br>
            <a:r>
              <a:rPr lang="en-US" sz="2800" spc="-150" dirty="0">
                <a:solidFill>
                  <a:schemeClr val="tx1"/>
                </a:solidFill>
                <a:latin typeface="Argent CF" panose="00000800000000000000" pitchFamily="50" charset="0"/>
              </a:rPr>
              <a:t>learn about </a:t>
            </a:r>
            <a:r>
              <a:rPr lang="en-US" sz="2800" spc="-150" dirty="0">
                <a:latin typeface="Argent CF" panose="00000800000000000000" pitchFamily="50" charset="0"/>
              </a:rPr>
              <a:t>all things email</a:t>
            </a:r>
            <a:r>
              <a:rPr lang="en-US" sz="2800" spc="-150" dirty="0">
                <a:solidFill>
                  <a:schemeClr val="tx1"/>
                </a:solidFill>
                <a:latin typeface="Argent CF" panose="00000800000000000000" pitchFamily="50" charset="0"/>
              </a:rPr>
              <a:t>!</a:t>
            </a:r>
            <a:endParaRPr sz="2800" spc="-150" dirty="0">
              <a:solidFill>
                <a:schemeClr val="tx1"/>
              </a:solidFill>
              <a:latin typeface="Argent CF" panose="00000800000000000000" pitchFamily="50" charset="0"/>
            </a:endParaRPr>
          </a:p>
          <a:p>
            <a:pPr marL="0" lvl="0" indent="0" algn="l" rtl="0">
              <a:lnSpc>
                <a:spcPct val="100000"/>
              </a:lnSpc>
              <a:spcBef>
                <a:spcPts val="1200"/>
              </a:spcBef>
              <a:spcAft>
                <a:spcPts val="0"/>
              </a:spcAft>
              <a:buClr>
                <a:schemeClr val="accent1"/>
              </a:buClr>
              <a:buSzPts val="2400"/>
              <a:buNone/>
            </a:pPr>
            <a:endParaRPr dirty="0">
              <a:solidFill>
                <a:schemeClr val="accent3"/>
              </a:solidFill>
            </a:endParaRPr>
          </a:p>
        </p:txBody>
      </p:sp>
      <p:sp>
        <p:nvSpPr>
          <p:cNvPr id="132" name="Google Shape;132;p5"/>
          <p:cNvSpPr txBox="1">
            <a:spLocks noGrp="1"/>
          </p:cNvSpPr>
          <p:nvPr>
            <p:ph type="body" idx="2"/>
          </p:nvPr>
        </p:nvSpPr>
        <p:spPr>
          <a:xfrm>
            <a:off x="6275388" y="1625600"/>
            <a:ext cx="5700712" cy="4864099"/>
          </a:xfrm>
          <a:prstGeom prst="rect">
            <a:avLst/>
          </a:prstGeom>
          <a:noFill/>
          <a:ln>
            <a:noFill/>
          </a:ln>
        </p:spPr>
        <p:txBody>
          <a:bodyPr spcFirstLastPara="1" wrap="square" lIns="91425" tIns="45700" rIns="91425" bIns="45700" anchor="t" anchorCtr="0">
            <a:normAutofit/>
          </a:bodyPr>
          <a:lstStyle/>
          <a:p>
            <a:pPr marL="0" lvl="0" indent="0" algn="l" rtl="0">
              <a:lnSpc>
                <a:spcPct val="200000"/>
              </a:lnSpc>
              <a:spcBef>
                <a:spcPts val="0"/>
              </a:spcBef>
              <a:spcAft>
                <a:spcPts val="3000"/>
              </a:spcAft>
              <a:buNone/>
            </a:pPr>
            <a:r>
              <a:rPr lang="en-US" sz="2800" dirty="0">
                <a:latin typeface="+mn-lt"/>
              </a:rPr>
              <a:t>We will be covering:</a:t>
            </a:r>
            <a:endParaRPr sz="2800" dirty="0">
              <a:solidFill>
                <a:schemeClr val="bg2"/>
              </a:solidFill>
              <a:latin typeface="+mn-lt"/>
            </a:endParaRPr>
          </a:p>
          <a:p>
            <a:pPr marL="482600" lvl="0" indent="-457200" algn="l" rtl="0">
              <a:lnSpc>
                <a:spcPct val="100000"/>
              </a:lnSpc>
              <a:spcBef>
                <a:spcPts val="0"/>
              </a:spcBef>
              <a:spcAft>
                <a:spcPts val="3000"/>
              </a:spcAft>
              <a:buClr>
                <a:schemeClr val="dk1"/>
              </a:buClr>
              <a:buSzPct val="100000"/>
              <a:buBlip>
                <a:blip r:embed="rId3">
                  <a:extLst>
                    <a:ext uri="{96DAC541-7B7A-43D3-8B79-37D633B846F1}">
                      <asvg:svgBlip xmlns:asvg="http://schemas.microsoft.com/office/drawing/2016/SVG/main" r:embed="rId4"/>
                    </a:ext>
                  </a:extLst>
                </a:blip>
              </a:buBlip>
            </a:pPr>
            <a:r>
              <a:rPr lang="en-US" sz="2800" b="1" dirty="0">
                <a:solidFill>
                  <a:schemeClr val="tx1"/>
                </a:solidFill>
                <a:latin typeface="+mn-lt"/>
              </a:rPr>
              <a:t>What email is </a:t>
            </a:r>
            <a:r>
              <a:rPr lang="en-US" sz="2800" dirty="0">
                <a:solidFill>
                  <a:schemeClr val="tx1"/>
                </a:solidFill>
                <a:latin typeface="+mn-lt"/>
              </a:rPr>
              <a:t>and </a:t>
            </a:r>
            <a:r>
              <a:rPr lang="en-US" sz="2800" b="1" dirty="0">
                <a:solidFill>
                  <a:schemeClr val="tx1"/>
                </a:solidFill>
                <a:latin typeface="+mn-lt"/>
              </a:rPr>
              <a:t>when to communicate </a:t>
            </a:r>
            <a:r>
              <a:rPr lang="en-US" sz="2800" dirty="0">
                <a:solidFill>
                  <a:schemeClr val="tx1"/>
                </a:solidFill>
                <a:latin typeface="+mn-lt"/>
              </a:rPr>
              <a:t>through email</a:t>
            </a:r>
            <a:endParaRPr sz="2800" dirty="0">
              <a:solidFill>
                <a:schemeClr val="tx1"/>
              </a:solidFill>
              <a:latin typeface="+mn-lt"/>
            </a:endParaRPr>
          </a:p>
          <a:p>
            <a:pPr marL="482600" lvl="0" indent="-457200" algn="l" rtl="0">
              <a:lnSpc>
                <a:spcPct val="100000"/>
              </a:lnSpc>
              <a:spcBef>
                <a:spcPts val="0"/>
              </a:spcBef>
              <a:spcAft>
                <a:spcPts val="3000"/>
              </a:spcAft>
              <a:buClr>
                <a:schemeClr val="dk1"/>
              </a:buClr>
              <a:buSzPct val="100000"/>
              <a:buBlip>
                <a:blip r:embed="rId3">
                  <a:extLst>
                    <a:ext uri="{96DAC541-7B7A-43D3-8B79-37D633B846F1}">
                      <asvg:svgBlip xmlns:asvg="http://schemas.microsoft.com/office/drawing/2016/SVG/main" r:embed="rId4"/>
                    </a:ext>
                  </a:extLst>
                </a:blip>
              </a:buBlip>
            </a:pPr>
            <a:r>
              <a:rPr lang="en-US" sz="2800" dirty="0">
                <a:solidFill>
                  <a:schemeClr val="tx1"/>
                </a:solidFill>
                <a:latin typeface="+mn-lt"/>
              </a:rPr>
              <a:t>How to </a:t>
            </a:r>
            <a:r>
              <a:rPr lang="en-US" sz="2800" b="1" dirty="0">
                <a:solidFill>
                  <a:schemeClr val="tx1"/>
                </a:solidFill>
                <a:latin typeface="+mn-lt"/>
              </a:rPr>
              <a:t>send </a:t>
            </a:r>
            <a:r>
              <a:rPr lang="en-US" sz="2800" dirty="0">
                <a:solidFill>
                  <a:schemeClr val="tx1"/>
                </a:solidFill>
                <a:latin typeface="+mn-lt"/>
              </a:rPr>
              <a:t>and </a:t>
            </a:r>
            <a:r>
              <a:rPr lang="en-US" sz="2800" b="1" dirty="0">
                <a:solidFill>
                  <a:schemeClr val="tx1"/>
                </a:solidFill>
                <a:latin typeface="+mn-lt"/>
              </a:rPr>
              <a:t>reply to emails</a:t>
            </a:r>
            <a:endParaRPr sz="2800" b="1" i="1" dirty="0">
              <a:solidFill>
                <a:schemeClr val="tx1"/>
              </a:solidFill>
              <a:latin typeface="+mn-lt"/>
            </a:endParaRPr>
          </a:p>
          <a:p>
            <a:pPr marL="482600" lvl="0" indent="-457200" algn="l" rtl="0">
              <a:lnSpc>
                <a:spcPct val="100000"/>
              </a:lnSpc>
              <a:spcBef>
                <a:spcPts val="0"/>
              </a:spcBef>
              <a:spcAft>
                <a:spcPts val="3000"/>
              </a:spcAft>
              <a:buClr>
                <a:schemeClr val="dk1"/>
              </a:buClr>
              <a:buSzPct val="100000"/>
              <a:buBlip>
                <a:blip r:embed="rId3">
                  <a:extLst>
                    <a:ext uri="{96DAC541-7B7A-43D3-8B79-37D633B846F1}">
                      <asvg:svgBlip xmlns:asvg="http://schemas.microsoft.com/office/drawing/2016/SVG/main" r:embed="rId4"/>
                    </a:ext>
                  </a:extLst>
                </a:blip>
              </a:buBlip>
            </a:pPr>
            <a:r>
              <a:rPr lang="en-US" sz="2800" dirty="0">
                <a:solidFill>
                  <a:schemeClr val="tx1"/>
                </a:solidFill>
                <a:latin typeface="+mn-lt"/>
              </a:rPr>
              <a:t>How to </a:t>
            </a:r>
            <a:r>
              <a:rPr lang="en-US" sz="2800" b="1" dirty="0">
                <a:solidFill>
                  <a:schemeClr val="tx1"/>
                </a:solidFill>
                <a:latin typeface="+mn-lt"/>
              </a:rPr>
              <a:t>identify suspicious emails</a:t>
            </a:r>
            <a:endParaRPr sz="2800" b="1" i="1" dirty="0">
              <a:solidFill>
                <a:schemeClr val="tx1"/>
              </a:solidFill>
              <a:latin typeface="+mn-lt"/>
            </a:endParaRPr>
          </a:p>
        </p:txBody>
      </p:sp>
      <p:grpSp>
        <p:nvGrpSpPr>
          <p:cNvPr id="2" name="Group 1">
            <a:extLst>
              <a:ext uri="{FF2B5EF4-FFF2-40B4-BE49-F238E27FC236}">
                <a16:creationId xmlns:a16="http://schemas.microsoft.com/office/drawing/2014/main" id="{2E3003BF-1FE5-6B8D-2066-C1588AAA0117}"/>
              </a:ext>
            </a:extLst>
          </p:cNvPr>
          <p:cNvGrpSpPr/>
          <p:nvPr/>
        </p:nvGrpSpPr>
        <p:grpSpPr>
          <a:xfrm>
            <a:off x="0" y="190500"/>
            <a:ext cx="4610100" cy="907831"/>
            <a:chOff x="0" y="190500"/>
            <a:chExt cx="5191125" cy="907831"/>
          </a:xfrm>
          <a:solidFill>
            <a:schemeClr val="accent5"/>
          </a:solidFill>
          <a:effectLst>
            <a:outerShdw blurRad="50800" dist="38100" dir="2700000" algn="tl" rotWithShape="0">
              <a:prstClr val="black">
                <a:alpha val="28000"/>
              </a:prstClr>
            </a:outerShdw>
          </a:effectLst>
        </p:grpSpPr>
        <p:sp>
          <p:nvSpPr>
            <p:cNvPr id="3" name="Rectangle 2">
              <a:extLst>
                <a:ext uri="{FF2B5EF4-FFF2-40B4-BE49-F238E27FC236}">
                  <a16:creationId xmlns:a16="http://schemas.microsoft.com/office/drawing/2014/main" id="{1369B324-E6B4-9F88-F1E1-15C3B6C7761F}"/>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5" name="Isosceles Triangle 4">
              <a:extLst>
                <a:ext uri="{FF2B5EF4-FFF2-40B4-BE49-F238E27FC236}">
                  <a16:creationId xmlns:a16="http://schemas.microsoft.com/office/drawing/2014/main" id="{FFEB6620-48FC-4085-5496-AE52EAC309FA}"/>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7" name="Google Shape;110;p2">
            <a:extLst>
              <a:ext uri="{FF2B5EF4-FFF2-40B4-BE49-F238E27FC236}">
                <a16:creationId xmlns:a16="http://schemas.microsoft.com/office/drawing/2014/main" id="{38D6FCAA-73A5-42D5-5A70-072CAE9F0742}"/>
              </a:ext>
            </a:extLst>
          </p:cNvPr>
          <p:cNvSpPr txBox="1">
            <a:spLocks/>
          </p:cNvSpPr>
          <p:nvPr/>
        </p:nvSpPr>
        <p:spPr>
          <a:xfrm>
            <a:off x="334976" y="249577"/>
            <a:ext cx="4275126" cy="800101"/>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Today’s Goals</a:t>
            </a:r>
          </a:p>
        </p:txBody>
      </p:sp>
      <p:pic>
        <p:nvPicPr>
          <p:cNvPr id="4" name="Picture 3">
            <a:extLst>
              <a:ext uri="{FF2B5EF4-FFF2-40B4-BE49-F238E27FC236}">
                <a16:creationId xmlns:a16="http://schemas.microsoft.com/office/drawing/2014/main" id="{DEDB112C-DDF1-97F7-54D1-E603FD89CD98}"/>
              </a:ext>
            </a:extLst>
          </p:cNvPr>
          <p:cNvPicPr>
            <a:picLocks noChangeAspect="1"/>
          </p:cNvPicPr>
          <p:nvPr/>
        </p:nvPicPr>
        <p:blipFill>
          <a:blip r:embed="rId5"/>
          <a:srcRect t="3294" r="6616" b="13295"/>
          <a:stretch>
            <a:fillRect/>
          </a:stretch>
        </p:blipFill>
        <p:spPr>
          <a:xfrm>
            <a:off x="-114236" y="2452271"/>
            <a:ext cx="4932480" cy="4405730"/>
          </a:xfrm>
          <a:prstGeom prst="rect">
            <a:avLst/>
          </a:prstGeom>
          <a:effectLst>
            <a:outerShdw blurRad="101600" dist="177800" algn="l" rotWithShape="0">
              <a:prstClr val="black">
                <a:alpha val="26000"/>
              </a:prst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2DA2A-9D49-04A3-3F3F-96E6B1B21D34}"/>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C6178DDD-C17D-EC35-0723-B35DC5624FA9}"/>
              </a:ext>
            </a:extLst>
          </p:cNvPr>
          <p:cNvSpPr txBox="1"/>
          <p:nvPr/>
        </p:nvSpPr>
        <p:spPr>
          <a:xfrm>
            <a:off x="379720" y="1628915"/>
            <a:ext cx="11053702" cy="2335832"/>
          </a:xfrm>
          <a:prstGeom prst="rect">
            <a:avLst/>
          </a:prstGeom>
          <a:noFill/>
        </p:spPr>
        <p:txBody>
          <a:bodyPr wrap="square">
            <a:spAutoFit/>
          </a:bodyPr>
          <a:lstStyle/>
          <a:p>
            <a:pPr lvl="0" algn="ctr">
              <a:lnSpc>
                <a:spcPct val="120000"/>
              </a:lnSpc>
              <a:buClr>
                <a:schemeClr val="dk1"/>
              </a:buClr>
              <a:buSzPts val="3600"/>
            </a:pPr>
            <a:r>
              <a:rPr lang="en-US" sz="4000" b="1" spc="-150" dirty="0">
                <a:solidFill>
                  <a:schemeClr val="tx1"/>
                </a:solidFill>
                <a:latin typeface="Argent CF" panose="00000500000000000000" pitchFamily="50" charset="0"/>
                <a:sym typeface="Arial"/>
              </a:rPr>
              <a:t>Last week</a:t>
            </a:r>
            <a:r>
              <a:rPr lang="en-US" sz="4000" spc="-150" dirty="0">
                <a:solidFill>
                  <a:schemeClr val="tx1"/>
                </a:solidFill>
                <a:latin typeface="Argent CF" panose="00000500000000000000" pitchFamily="50" charset="0"/>
                <a:sym typeface="Arial"/>
              </a:rPr>
              <a:t>, we learned about </a:t>
            </a:r>
            <a:r>
              <a:rPr lang="en-US" sz="4000" b="1" spc="-150" dirty="0">
                <a:solidFill>
                  <a:schemeClr val="tx1"/>
                </a:solidFill>
                <a:latin typeface="Argent CF" panose="00000500000000000000" pitchFamily="50" charset="0"/>
                <a:sym typeface="Arial"/>
              </a:rPr>
              <a:t>the</a:t>
            </a:r>
            <a:r>
              <a:rPr lang="en-US" sz="4000" spc="-150" dirty="0">
                <a:solidFill>
                  <a:schemeClr val="tx1"/>
                </a:solidFill>
                <a:latin typeface="Argent CF" panose="00000500000000000000" pitchFamily="50" charset="0"/>
                <a:sym typeface="Arial"/>
              </a:rPr>
              <a:t> </a:t>
            </a:r>
            <a:r>
              <a:rPr lang="en-US" sz="4400" b="1" dirty="0">
                <a:solidFill>
                  <a:srgbClr val="118AB2"/>
                </a:solidFill>
                <a:latin typeface="Verdana Pro Cond Bold"/>
              </a:rPr>
              <a:t>S</a:t>
            </a:r>
            <a:r>
              <a:rPr lang="en-US" sz="4400" b="1" dirty="0">
                <a:solidFill>
                  <a:srgbClr val="CB3275"/>
                </a:solidFill>
                <a:latin typeface="Verdana Pro Cond Bold"/>
              </a:rPr>
              <a:t>O</a:t>
            </a:r>
            <a:r>
              <a:rPr lang="en-US" sz="4400" b="1" dirty="0">
                <a:solidFill>
                  <a:srgbClr val="306C56"/>
                </a:solidFill>
                <a:latin typeface="Verdana Pro Cond Bold"/>
              </a:rPr>
              <a:t>R</a:t>
            </a:r>
            <a:r>
              <a:rPr lang="en-US" sz="4400" b="1" dirty="0">
                <a:solidFill>
                  <a:srgbClr val="D96500"/>
                </a:solidFill>
                <a:latin typeface="Verdana Pro Cond Bold"/>
              </a:rPr>
              <a:t>R</a:t>
            </a:r>
            <a:r>
              <a:rPr lang="en-US" sz="4400" b="1" dirty="0">
                <a:solidFill>
                  <a:srgbClr val="351D5B"/>
                </a:solidFill>
                <a:latin typeface="Verdana Pro Cond Bold"/>
              </a:rPr>
              <a:t>Y</a:t>
            </a:r>
            <a:r>
              <a:rPr lang="en-US" sz="4000" spc="-150" dirty="0">
                <a:solidFill>
                  <a:schemeClr val="tx1"/>
                </a:solidFill>
                <a:latin typeface="Argent CF" panose="00000500000000000000" pitchFamily="50" charset="0"/>
                <a:sym typeface="Arial"/>
              </a:rPr>
              <a:t> </a:t>
            </a:r>
            <a:r>
              <a:rPr lang="en-US" sz="4000" b="1" spc="-150" dirty="0">
                <a:solidFill>
                  <a:schemeClr val="tx1"/>
                </a:solidFill>
                <a:latin typeface="Argent CF" panose="00000500000000000000" pitchFamily="50" charset="0"/>
                <a:sym typeface="Arial"/>
              </a:rPr>
              <a:t>Method</a:t>
            </a:r>
            <a:r>
              <a:rPr lang="en-US" sz="4000" spc="-150" dirty="0">
                <a:solidFill>
                  <a:schemeClr val="tx1"/>
                </a:solidFill>
                <a:latin typeface="Argent CF" panose="00000500000000000000" pitchFamily="50" charset="0"/>
                <a:sym typeface="Arial"/>
              </a:rPr>
              <a:t> to </a:t>
            </a:r>
            <a:r>
              <a:rPr lang="en-US" sz="4000" b="1" spc="-150" dirty="0">
                <a:solidFill>
                  <a:schemeClr val="accent1"/>
                </a:solidFill>
                <a:latin typeface="Argent CF" panose="00000500000000000000" pitchFamily="50" charset="0"/>
                <a:sym typeface="Arial"/>
              </a:rPr>
              <a:t>spot scams</a:t>
            </a:r>
            <a:r>
              <a:rPr lang="en-US" sz="4000" spc="-150" dirty="0">
                <a:solidFill>
                  <a:schemeClr val="tx1"/>
                </a:solidFill>
                <a:latin typeface="Argent CF" panose="00000500000000000000" pitchFamily="50" charset="0"/>
                <a:sym typeface="Arial"/>
              </a:rPr>
              <a:t>. We also briefly talked about </a:t>
            </a:r>
            <a:r>
              <a:rPr lang="en-US" sz="4000" b="1" spc="-150" dirty="0">
                <a:solidFill>
                  <a:schemeClr val="accent1"/>
                </a:solidFill>
                <a:latin typeface="Argent CF" panose="00000500000000000000" pitchFamily="50" charset="0"/>
                <a:sym typeface="Arial"/>
              </a:rPr>
              <a:t>passwords</a:t>
            </a:r>
            <a:r>
              <a:rPr lang="en-US" sz="4000" spc="-150" dirty="0">
                <a:solidFill>
                  <a:schemeClr val="tx1"/>
                </a:solidFill>
                <a:latin typeface="Argent CF" panose="00000500000000000000" pitchFamily="50" charset="0"/>
                <a:sym typeface="Arial"/>
              </a:rPr>
              <a:t>, </a:t>
            </a:r>
            <a:br>
              <a:rPr lang="en-US" sz="4000" spc="-150" dirty="0">
                <a:solidFill>
                  <a:schemeClr val="tx1"/>
                </a:solidFill>
                <a:latin typeface="Argent CF" panose="00000500000000000000" pitchFamily="50" charset="0"/>
                <a:sym typeface="Arial"/>
              </a:rPr>
            </a:br>
            <a:r>
              <a:rPr lang="en-US" sz="4000" spc="-150" dirty="0">
                <a:solidFill>
                  <a:schemeClr val="tx1"/>
                </a:solidFill>
                <a:latin typeface="Argent CF" panose="00000500000000000000" pitchFamily="50" charset="0"/>
                <a:sym typeface="Arial"/>
              </a:rPr>
              <a:t>and you took home a </a:t>
            </a:r>
            <a:r>
              <a:rPr lang="en-US" sz="4000" b="1" spc="-150" dirty="0">
                <a:solidFill>
                  <a:schemeClr val="accent1"/>
                </a:solidFill>
                <a:latin typeface="Argent CF" panose="00000500000000000000" pitchFamily="50" charset="0"/>
                <a:sym typeface="Arial"/>
              </a:rPr>
              <a:t>Password Toolkit</a:t>
            </a:r>
            <a:r>
              <a:rPr lang="en-US" sz="4000" spc="-150" dirty="0">
                <a:solidFill>
                  <a:schemeClr val="tx1"/>
                </a:solidFill>
                <a:latin typeface="Argent CF" panose="00000500000000000000" pitchFamily="50" charset="0"/>
                <a:sym typeface="Arial"/>
              </a:rPr>
              <a:t>.</a:t>
            </a:r>
            <a:endParaRPr lang="en-US" sz="4000" b="1" spc="-150" dirty="0">
              <a:solidFill>
                <a:schemeClr val="tx1"/>
              </a:solidFill>
              <a:latin typeface="Argent CF" panose="00000500000000000000" pitchFamily="50" charset="0"/>
              <a:sym typeface="Arial"/>
            </a:endParaRPr>
          </a:p>
        </p:txBody>
      </p:sp>
      <p:sp>
        <p:nvSpPr>
          <p:cNvPr id="15" name="Rectangle 14">
            <a:extLst>
              <a:ext uri="{FF2B5EF4-FFF2-40B4-BE49-F238E27FC236}">
                <a16:creationId xmlns:a16="http://schemas.microsoft.com/office/drawing/2014/main" id="{5316CCD3-CE3C-90B8-9054-B3118FAD785B}"/>
              </a:ext>
            </a:extLst>
          </p:cNvPr>
          <p:cNvSpPr/>
          <p:nvPr/>
        </p:nvSpPr>
        <p:spPr>
          <a:xfrm>
            <a:off x="0" y="308656"/>
            <a:ext cx="12191996"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16" name="Group 15">
            <a:extLst>
              <a:ext uri="{FF2B5EF4-FFF2-40B4-BE49-F238E27FC236}">
                <a16:creationId xmlns:a16="http://schemas.microsoft.com/office/drawing/2014/main" id="{DFCB207B-38CE-7226-FAEA-FE65F278A50F}"/>
              </a:ext>
            </a:extLst>
          </p:cNvPr>
          <p:cNvGrpSpPr/>
          <p:nvPr/>
        </p:nvGrpSpPr>
        <p:grpSpPr>
          <a:xfrm>
            <a:off x="0" y="190500"/>
            <a:ext cx="6388100" cy="907831"/>
            <a:chOff x="0" y="190500"/>
            <a:chExt cx="5191125" cy="907831"/>
          </a:xfrm>
          <a:solidFill>
            <a:schemeClr val="accent5"/>
          </a:solidFill>
          <a:effectLst>
            <a:outerShdw blurRad="50800" dist="38100" dir="2700000" algn="tl" rotWithShape="0">
              <a:prstClr val="black">
                <a:alpha val="28000"/>
              </a:prstClr>
            </a:outerShdw>
          </a:effectLst>
        </p:grpSpPr>
        <p:sp>
          <p:nvSpPr>
            <p:cNvPr id="17" name="Rectangle 16">
              <a:extLst>
                <a:ext uri="{FF2B5EF4-FFF2-40B4-BE49-F238E27FC236}">
                  <a16:creationId xmlns:a16="http://schemas.microsoft.com/office/drawing/2014/main" id="{A5E82BD6-D436-F936-6B09-6E211CD3FDB5}"/>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dirty="0"/>
            </a:p>
          </p:txBody>
        </p:sp>
        <p:sp>
          <p:nvSpPr>
            <p:cNvPr id="18" name="Isosceles Triangle 17">
              <a:extLst>
                <a:ext uri="{FF2B5EF4-FFF2-40B4-BE49-F238E27FC236}">
                  <a16:creationId xmlns:a16="http://schemas.microsoft.com/office/drawing/2014/main" id="{ADD4B634-F537-777F-9BD4-1A135E1A8A9C}"/>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9" name="Google Shape;110;p2">
            <a:extLst>
              <a:ext uri="{FF2B5EF4-FFF2-40B4-BE49-F238E27FC236}">
                <a16:creationId xmlns:a16="http://schemas.microsoft.com/office/drawing/2014/main" id="{21C702C4-F41B-BFC1-6790-D47AF0C7D877}"/>
              </a:ext>
            </a:extLst>
          </p:cNvPr>
          <p:cNvSpPr txBox="1">
            <a:spLocks/>
          </p:cNvSpPr>
          <p:nvPr/>
        </p:nvSpPr>
        <p:spPr>
          <a:xfrm>
            <a:off x="334975" y="249577"/>
            <a:ext cx="5571593" cy="800101"/>
          </a:xfrm>
          <a:prstGeom prst="rect">
            <a:avLst/>
          </a:prstGeom>
          <a:noFill/>
          <a:ln>
            <a:noFill/>
          </a:ln>
        </p:spPr>
        <p:txBody>
          <a:bodyPr spcFirstLastPara="1" vert="horz" wrap="square" lIns="91425" tIns="45700" rIns="91425" bIns="45700" rtlCol="0" anchor="ctr" anchorCtr="0">
            <a:normAutofit fontScale="92500"/>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Remember Last Week?</a:t>
            </a:r>
          </a:p>
        </p:txBody>
      </p:sp>
      <p:cxnSp>
        <p:nvCxnSpPr>
          <p:cNvPr id="2" name="Straight Connector 1">
            <a:extLst>
              <a:ext uri="{FF2B5EF4-FFF2-40B4-BE49-F238E27FC236}">
                <a16:creationId xmlns:a16="http://schemas.microsoft.com/office/drawing/2014/main" id="{CBBF504F-9162-11B8-3B9E-BE8E90EE9B6D}"/>
              </a:ext>
            </a:extLst>
          </p:cNvPr>
          <p:cNvCxnSpPr>
            <a:cxnSpLocks/>
          </p:cNvCxnSpPr>
          <p:nvPr/>
        </p:nvCxnSpPr>
        <p:spPr>
          <a:xfrm flipH="1">
            <a:off x="828675" y="4362378"/>
            <a:ext cx="10563225" cy="0"/>
          </a:xfrm>
          <a:prstGeom prst="line">
            <a:avLst/>
          </a:prstGeom>
          <a:ln w="19050">
            <a:solidFill>
              <a:schemeClr val="accent6"/>
            </a:solidFill>
          </a:ln>
          <a:effectLst/>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DB1CBA82-EE65-825D-F264-66603C2644A4}"/>
              </a:ext>
            </a:extLst>
          </p:cNvPr>
          <p:cNvSpPr txBox="1"/>
          <p:nvPr/>
        </p:nvSpPr>
        <p:spPr>
          <a:xfrm>
            <a:off x="569147" y="4813586"/>
            <a:ext cx="11053702" cy="830997"/>
          </a:xfrm>
          <a:prstGeom prst="rect">
            <a:avLst/>
          </a:prstGeom>
          <a:noFill/>
        </p:spPr>
        <p:txBody>
          <a:bodyPr wrap="square">
            <a:spAutoFit/>
          </a:bodyPr>
          <a:lstStyle/>
          <a:p>
            <a:pPr algn="ctr"/>
            <a:r>
              <a:rPr lang="en-US" sz="4800" b="1" spc="-150" dirty="0">
                <a:solidFill>
                  <a:schemeClr val="tx1"/>
                </a:solidFill>
                <a:latin typeface="Argent CF" panose="00000500000000000000" pitchFamily="50" charset="0"/>
                <a:sym typeface="Arial"/>
              </a:rPr>
              <a:t>This week</a:t>
            </a:r>
            <a:r>
              <a:rPr lang="en-US" sz="4800" spc="-150" dirty="0">
                <a:solidFill>
                  <a:schemeClr val="tx1"/>
                </a:solidFill>
                <a:latin typeface="Argent CF" panose="00000500000000000000" pitchFamily="50" charset="0"/>
                <a:sym typeface="Arial"/>
              </a:rPr>
              <a:t>,</a:t>
            </a:r>
            <a:r>
              <a:rPr lang="en-US" sz="4800" b="1" spc="-150" dirty="0">
                <a:solidFill>
                  <a:schemeClr val="tx1"/>
                </a:solidFill>
                <a:latin typeface="Argent CF" panose="00000500000000000000" pitchFamily="50" charset="0"/>
                <a:sym typeface="Arial"/>
              </a:rPr>
              <a:t> </a:t>
            </a:r>
            <a:r>
              <a:rPr lang="en-US" sz="4800" spc="-150" dirty="0">
                <a:solidFill>
                  <a:schemeClr val="tx1"/>
                </a:solidFill>
                <a:latin typeface="Argent CF" panose="00000500000000000000" pitchFamily="50" charset="0"/>
              </a:rPr>
              <a:t>you’ll put those </a:t>
            </a:r>
            <a:r>
              <a:rPr lang="en-US" sz="4800" b="1" spc="-150" dirty="0">
                <a:solidFill>
                  <a:schemeClr val="bg2"/>
                </a:solidFill>
                <a:latin typeface="Argent CF" panose="00000500000000000000" pitchFamily="50" charset="0"/>
              </a:rPr>
              <a:t>skills</a:t>
            </a:r>
            <a:r>
              <a:rPr lang="en-US" sz="4800" spc="-150" dirty="0">
                <a:solidFill>
                  <a:schemeClr val="tx1"/>
                </a:solidFill>
                <a:latin typeface="Argent CF" panose="00000500000000000000" pitchFamily="50" charset="0"/>
              </a:rPr>
              <a:t> to </a:t>
            </a:r>
            <a:r>
              <a:rPr lang="en-US" sz="4800" b="1" spc="-150" dirty="0">
                <a:solidFill>
                  <a:schemeClr val="bg2"/>
                </a:solidFill>
                <a:latin typeface="Argent CF" panose="00000500000000000000" pitchFamily="50" charset="0"/>
              </a:rPr>
              <a:t>work</a:t>
            </a:r>
            <a:r>
              <a:rPr lang="en-US" sz="4800" spc="-150" dirty="0">
                <a:solidFill>
                  <a:schemeClr val="tx1"/>
                </a:solidFill>
                <a:latin typeface="Argent CF" panose="00000500000000000000" pitchFamily="50" charset="0"/>
              </a:rPr>
              <a:t>!</a:t>
            </a:r>
            <a:endParaRPr lang="en-CA" sz="4800" dirty="0"/>
          </a:p>
        </p:txBody>
      </p:sp>
      <p:sp>
        <p:nvSpPr>
          <p:cNvPr id="5" name="Google Shape;110;p2">
            <a:extLst>
              <a:ext uri="{FF2B5EF4-FFF2-40B4-BE49-F238E27FC236}">
                <a16:creationId xmlns:a16="http://schemas.microsoft.com/office/drawing/2014/main" id="{35ABA8B7-719A-7AEB-403F-38FC63B7D327}"/>
              </a:ext>
            </a:extLst>
          </p:cNvPr>
          <p:cNvSpPr txBox="1">
            <a:spLocks/>
          </p:cNvSpPr>
          <p:nvPr/>
        </p:nvSpPr>
        <p:spPr>
          <a:xfrm>
            <a:off x="6147336"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1800" dirty="0">
                <a:latin typeface="Argent CF" panose="00000500000000000000" pitchFamily="50" charset="0"/>
              </a:rPr>
              <a:t>Module Four | </a:t>
            </a:r>
            <a:r>
              <a:rPr lang="en-US" sz="1800" b="1" dirty="0">
                <a:latin typeface="Argent CF" panose="00000500000000000000" pitchFamily="50" charset="0"/>
              </a:rPr>
              <a:t>Communicating Using Your Device</a:t>
            </a:r>
            <a:endParaRPr lang="en-US" sz="1800" b="1" spc="-50" dirty="0">
              <a:latin typeface="Argent CF" panose="00000500000000000000" pitchFamily="50" charset="0"/>
            </a:endParaRPr>
          </a:p>
        </p:txBody>
      </p:sp>
    </p:spTree>
    <p:extLst>
      <p:ext uri="{BB962C8B-B14F-4D97-AF65-F5344CB8AC3E}">
        <p14:creationId xmlns:p14="http://schemas.microsoft.com/office/powerpoint/2010/main" val="2899826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5B298-F1F8-EC8E-636C-1D4272501A9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846EEB5-998B-64F6-3C8E-3EA344BAA9DF}"/>
              </a:ext>
            </a:extLst>
          </p:cNvPr>
          <p:cNvSpPr/>
          <p:nvPr/>
        </p:nvSpPr>
        <p:spPr>
          <a:xfrm>
            <a:off x="0" y="308656"/>
            <a:ext cx="12191996"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16" name="Group 15">
            <a:extLst>
              <a:ext uri="{FF2B5EF4-FFF2-40B4-BE49-F238E27FC236}">
                <a16:creationId xmlns:a16="http://schemas.microsoft.com/office/drawing/2014/main" id="{ABE0510F-F4FF-3F46-12B6-F92C06CC6390}"/>
              </a:ext>
            </a:extLst>
          </p:cNvPr>
          <p:cNvGrpSpPr/>
          <p:nvPr/>
        </p:nvGrpSpPr>
        <p:grpSpPr>
          <a:xfrm>
            <a:off x="0" y="190500"/>
            <a:ext cx="6388100" cy="907831"/>
            <a:chOff x="0" y="190500"/>
            <a:chExt cx="5191125" cy="907831"/>
          </a:xfrm>
          <a:solidFill>
            <a:schemeClr val="accent5"/>
          </a:solidFill>
          <a:effectLst>
            <a:outerShdw blurRad="50800" dist="38100" dir="2700000" algn="tl" rotWithShape="0">
              <a:prstClr val="black">
                <a:alpha val="28000"/>
              </a:prstClr>
            </a:outerShdw>
          </a:effectLst>
        </p:grpSpPr>
        <p:sp>
          <p:nvSpPr>
            <p:cNvPr id="17" name="Rectangle 16">
              <a:extLst>
                <a:ext uri="{FF2B5EF4-FFF2-40B4-BE49-F238E27FC236}">
                  <a16:creationId xmlns:a16="http://schemas.microsoft.com/office/drawing/2014/main" id="{7BB5704F-E396-2335-59F6-275C1437C283}"/>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dirty="0"/>
            </a:p>
          </p:txBody>
        </p:sp>
        <p:sp>
          <p:nvSpPr>
            <p:cNvPr id="18" name="Isosceles Triangle 17">
              <a:extLst>
                <a:ext uri="{FF2B5EF4-FFF2-40B4-BE49-F238E27FC236}">
                  <a16:creationId xmlns:a16="http://schemas.microsoft.com/office/drawing/2014/main" id="{2AA6DA41-4A63-DE19-3283-DF5BB7768A4F}"/>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19" name="Google Shape;110;p2">
            <a:extLst>
              <a:ext uri="{FF2B5EF4-FFF2-40B4-BE49-F238E27FC236}">
                <a16:creationId xmlns:a16="http://schemas.microsoft.com/office/drawing/2014/main" id="{0BBF91FB-1385-E0B3-311E-9623652B616D}"/>
              </a:ext>
            </a:extLst>
          </p:cNvPr>
          <p:cNvSpPr txBox="1">
            <a:spLocks/>
          </p:cNvSpPr>
          <p:nvPr/>
        </p:nvSpPr>
        <p:spPr>
          <a:xfrm>
            <a:off x="334975" y="249577"/>
            <a:ext cx="5571593" cy="800101"/>
          </a:xfrm>
          <a:prstGeom prst="rect">
            <a:avLst/>
          </a:prstGeom>
          <a:noFill/>
          <a:ln>
            <a:noFill/>
          </a:ln>
        </p:spPr>
        <p:txBody>
          <a:bodyPr spcFirstLastPara="1" vert="horz" wrap="square" lIns="91425" tIns="45700" rIns="91425" bIns="45700" rtlCol="0" anchor="ctr" anchorCtr="0">
            <a:normAutofit fontScale="92500"/>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Remember Last Week?</a:t>
            </a:r>
          </a:p>
        </p:txBody>
      </p:sp>
      <p:sp>
        <p:nvSpPr>
          <p:cNvPr id="4" name="TextBox 3">
            <a:extLst>
              <a:ext uri="{FF2B5EF4-FFF2-40B4-BE49-F238E27FC236}">
                <a16:creationId xmlns:a16="http://schemas.microsoft.com/office/drawing/2014/main" id="{6F0D05F5-0B68-DC0A-E5DC-AE117EB1E0AF}"/>
              </a:ext>
            </a:extLst>
          </p:cNvPr>
          <p:cNvSpPr txBox="1"/>
          <p:nvPr/>
        </p:nvSpPr>
        <p:spPr>
          <a:xfrm>
            <a:off x="1119683" y="1568347"/>
            <a:ext cx="10055306" cy="1569660"/>
          </a:xfrm>
          <a:prstGeom prst="rect">
            <a:avLst/>
          </a:prstGeom>
          <a:noFill/>
        </p:spPr>
        <p:txBody>
          <a:bodyPr wrap="square">
            <a:spAutoFit/>
          </a:bodyPr>
          <a:lstStyle/>
          <a:p>
            <a:pPr algn="ctr"/>
            <a:r>
              <a:rPr lang="en-US" sz="4800" b="1" spc="-150" dirty="0">
                <a:solidFill>
                  <a:schemeClr val="accent1"/>
                </a:solidFill>
                <a:latin typeface="Argent CF" panose="00000500000000000000" pitchFamily="50" charset="0"/>
                <a:sym typeface="Arial"/>
              </a:rPr>
              <a:t>Email</a:t>
            </a:r>
            <a:r>
              <a:rPr lang="en-US" sz="4800" b="1" spc="-150" dirty="0">
                <a:solidFill>
                  <a:schemeClr val="tx1"/>
                </a:solidFill>
                <a:latin typeface="Argent CF" panose="00000500000000000000" pitchFamily="50" charset="0"/>
                <a:sym typeface="Arial"/>
              </a:rPr>
              <a:t> </a:t>
            </a:r>
            <a:r>
              <a:rPr lang="en-US" sz="4800" spc="-150" dirty="0">
                <a:solidFill>
                  <a:schemeClr val="tx1"/>
                </a:solidFill>
                <a:latin typeface="Argent CF" panose="00000500000000000000" pitchFamily="50" charset="0"/>
                <a:sym typeface="Arial"/>
              </a:rPr>
              <a:t>is where </a:t>
            </a:r>
            <a:r>
              <a:rPr lang="en-US" sz="4800" b="1" spc="-150" dirty="0">
                <a:solidFill>
                  <a:schemeClr val="accent3"/>
                </a:solidFill>
                <a:latin typeface="Argent CF" panose="00000500000000000000" pitchFamily="50" charset="0"/>
                <a:sym typeface="Arial"/>
              </a:rPr>
              <a:t>passwords</a:t>
            </a:r>
            <a:r>
              <a:rPr lang="en-US" sz="4800" spc="-150" dirty="0">
                <a:solidFill>
                  <a:schemeClr val="tx1"/>
                </a:solidFill>
                <a:latin typeface="Argent CF" panose="00000500000000000000" pitchFamily="50" charset="0"/>
                <a:sym typeface="Arial"/>
              </a:rPr>
              <a:t> and </a:t>
            </a:r>
            <a:br>
              <a:rPr lang="en-US" sz="4800" spc="-150" dirty="0">
                <a:solidFill>
                  <a:schemeClr val="tx1"/>
                </a:solidFill>
                <a:latin typeface="Argent CF" panose="00000500000000000000" pitchFamily="50" charset="0"/>
                <a:sym typeface="Arial"/>
              </a:rPr>
            </a:br>
            <a:r>
              <a:rPr lang="en-US" sz="4800" b="1" spc="-150" dirty="0">
                <a:solidFill>
                  <a:schemeClr val="bg2"/>
                </a:solidFill>
                <a:latin typeface="Argent CF" panose="00000500000000000000" pitchFamily="50" charset="0"/>
                <a:sym typeface="Arial"/>
              </a:rPr>
              <a:t>safety skills</a:t>
            </a:r>
            <a:r>
              <a:rPr lang="en-US" sz="4800" spc="-150" dirty="0">
                <a:solidFill>
                  <a:schemeClr val="tx1"/>
                </a:solidFill>
                <a:latin typeface="Argent CF" panose="00000500000000000000" pitchFamily="50" charset="0"/>
                <a:sym typeface="Arial"/>
              </a:rPr>
              <a:t> come together</a:t>
            </a:r>
            <a:r>
              <a:rPr lang="en-US" sz="4800" spc="-150" dirty="0">
                <a:solidFill>
                  <a:schemeClr val="tx1"/>
                </a:solidFill>
                <a:latin typeface="Argent CF" panose="00000500000000000000" pitchFamily="50" charset="0"/>
              </a:rPr>
              <a:t>!</a:t>
            </a:r>
            <a:endParaRPr lang="en-CA" sz="4800" dirty="0"/>
          </a:p>
        </p:txBody>
      </p:sp>
      <p:sp>
        <p:nvSpPr>
          <p:cNvPr id="5" name="Google Shape;110;p2">
            <a:extLst>
              <a:ext uri="{FF2B5EF4-FFF2-40B4-BE49-F238E27FC236}">
                <a16:creationId xmlns:a16="http://schemas.microsoft.com/office/drawing/2014/main" id="{0433DC31-963B-C09B-ABA6-70DFE2B0EE01}"/>
              </a:ext>
            </a:extLst>
          </p:cNvPr>
          <p:cNvSpPr txBox="1">
            <a:spLocks/>
          </p:cNvSpPr>
          <p:nvPr/>
        </p:nvSpPr>
        <p:spPr>
          <a:xfrm>
            <a:off x="6147336"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1800" dirty="0">
                <a:latin typeface="Argent CF" panose="00000500000000000000" pitchFamily="50" charset="0"/>
              </a:rPr>
              <a:t>Module Four | </a:t>
            </a:r>
            <a:r>
              <a:rPr lang="en-US" sz="1800" b="1" dirty="0">
                <a:latin typeface="Argent CF" panose="00000500000000000000" pitchFamily="50" charset="0"/>
              </a:rPr>
              <a:t>Communicating Using Your Device</a:t>
            </a:r>
            <a:endParaRPr lang="en-US" sz="1800" b="1" spc="-50" dirty="0">
              <a:latin typeface="Argent CF" panose="00000500000000000000" pitchFamily="50" charset="0"/>
            </a:endParaRPr>
          </a:p>
        </p:txBody>
      </p:sp>
      <p:sp>
        <p:nvSpPr>
          <p:cNvPr id="2" name="Google Shape;139;p47">
            <a:extLst>
              <a:ext uri="{FF2B5EF4-FFF2-40B4-BE49-F238E27FC236}">
                <a16:creationId xmlns:a16="http://schemas.microsoft.com/office/drawing/2014/main" id="{1FF3EB00-D8D2-21B0-20D8-80AFF30A5A02}"/>
              </a:ext>
            </a:extLst>
          </p:cNvPr>
          <p:cNvSpPr/>
          <p:nvPr/>
        </p:nvSpPr>
        <p:spPr>
          <a:xfrm>
            <a:off x="4401410" y="3427091"/>
            <a:ext cx="3008162" cy="3008162"/>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 name="Google Shape;140;p47" descr="Email with solid fill">
            <a:extLst>
              <a:ext uri="{FF2B5EF4-FFF2-40B4-BE49-F238E27FC236}">
                <a16:creationId xmlns:a16="http://schemas.microsoft.com/office/drawing/2014/main" id="{BA430BE2-95B0-C0D1-D7B7-67723C9C35CD}"/>
              </a:ext>
            </a:extLst>
          </p:cNvPr>
          <p:cNvPicPr preferRelativeResize="0"/>
          <p:nvPr/>
        </p:nvPicPr>
        <p:blipFill rotWithShape="1">
          <a:blip r:embed="rId3">
            <a:alphaModFix/>
          </a:blip>
          <a:srcRect/>
          <a:stretch/>
        </p:blipFill>
        <p:spPr>
          <a:xfrm>
            <a:off x="4403755" y="3250730"/>
            <a:ext cx="3005626" cy="3005626"/>
          </a:xfrm>
          <a:prstGeom prst="rect">
            <a:avLst/>
          </a:prstGeom>
          <a:noFill/>
          <a:ln>
            <a:noFill/>
          </a:ln>
        </p:spPr>
      </p:pic>
      <p:sp>
        <p:nvSpPr>
          <p:cNvPr id="6" name="Google Shape;110;p2">
            <a:extLst>
              <a:ext uri="{FF2B5EF4-FFF2-40B4-BE49-F238E27FC236}">
                <a16:creationId xmlns:a16="http://schemas.microsoft.com/office/drawing/2014/main" id="{F1A2545F-5A0F-9A4B-69B4-FDA2E1C09879}"/>
              </a:ext>
            </a:extLst>
          </p:cNvPr>
          <p:cNvSpPr txBox="1">
            <a:spLocks noGrp="1"/>
          </p:cNvSpPr>
          <p:nvPr>
            <p:ph type="title"/>
          </p:nvPr>
        </p:nvSpPr>
        <p:spPr>
          <a:xfrm>
            <a:off x="334975" y="4131071"/>
            <a:ext cx="3774334" cy="80010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accent3"/>
                </a:solidFill>
                <a:latin typeface="+mj-lt"/>
              </a:rPr>
              <a:t>Passwords</a:t>
            </a:r>
            <a:endParaRPr b="1" dirty="0">
              <a:solidFill>
                <a:schemeClr val="accent3"/>
              </a:solidFill>
              <a:latin typeface="+mj-lt"/>
            </a:endParaRPr>
          </a:p>
        </p:txBody>
      </p:sp>
      <p:sp>
        <p:nvSpPr>
          <p:cNvPr id="7" name="Google Shape;110;p2">
            <a:extLst>
              <a:ext uri="{FF2B5EF4-FFF2-40B4-BE49-F238E27FC236}">
                <a16:creationId xmlns:a16="http://schemas.microsoft.com/office/drawing/2014/main" id="{2E4EC793-1C1C-16A7-DA8C-FD5CEEC4C624}"/>
              </a:ext>
            </a:extLst>
          </p:cNvPr>
          <p:cNvSpPr txBox="1">
            <a:spLocks/>
          </p:cNvSpPr>
          <p:nvPr/>
        </p:nvSpPr>
        <p:spPr>
          <a:xfrm>
            <a:off x="7838201" y="4131070"/>
            <a:ext cx="3774334" cy="80010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dirty="0">
                <a:solidFill>
                  <a:schemeClr val="bg2"/>
                </a:solidFill>
                <a:latin typeface="+mj-lt"/>
              </a:rPr>
              <a:t>Online Safety</a:t>
            </a:r>
          </a:p>
        </p:txBody>
      </p:sp>
      <p:pic>
        <p:nvPicPr>
          <p:cNvPr id="12" name="Google Shape;143;p47" descr="Arrow: Slight curve with solid fill">
            <a:extLst>
              <a:ext uri="{FF2B5EF4-FFF2-40B4-BE49-F238E27FC236}">
                <a16:creationId xmlns:a16="http://schemas.microsoft.com/office/drawing/2014/main" id="{2AE03030-DC71-A8EC-E834-804447C6AD4F}"/>
              </a:ext>
            </a:extLst>
          </p:cNvPr>
          <p:cNvPicPr preferRelativeResize="0"/>
          <p:nvPr/>
        </p:nvPicPr>
        <p:blipFill rotWithShape="1">
          <a:blip r:embed="rId4">
            <a:alphaModFix/>
          </a:blip>
          <a:srcRect/>
          <a:stretch/>
        </p:blipFill>
        <p:spPr>
          <a:xfrm rot="487777">
            <a:off x="3142772" y="4590866"/>
            <a:ext cx="914400" cy="976629"/>
          </a:xfrm>
          <a:prstGeom prst="rect">
            <a:avLst/>
          </a:prstGeom>
          <a:noFill/>
          <a:ln>
            <a:noFill/>
          </a:ln>
        </p:spPr>
      </p:pic>
      <p:pic>
        <p:nvPicPr>
          <p:cNvPr id="13" name="Google Shape;143;p47" descr="Arrow: Slight curve with solid fill">
            <a:extLst>
              <a:ext uri="{FF2B5EF4-FFF2-40B4-BE49-F238E27FC236}">
                <a16:creationId xmlns:a16="http://schemas.microsoft.com/office/drawing/2014/main" id="{8AB74536-322B-A086-255D-59A782C5A21F}"/>
              </a:ext>
            </a:extLst>
          </p:cNvPr>
          <p:cNvPicPr preferRelativeResize="0"/>
          <p:nvPr/>
        </p:nvPicPr>
        <p:blipFill rotWithShape="1">
          <a:blip r:embed="rId4">
            <a:alphaModFix/>
          </a:blip>
          <a:srcRect/>
          <a:stretch/>
        </p:blipFill>
        <p:spPr>
          <a:xfrm rot="20890102" flipH="1">
            <a:off x="7779102" y="4590865"/>
            <a:ext cx="976265" cy="976629"/>
          </a:xfrm>
          <a:prstGeom prst="rect">
            <a:avLst/>
          </a:prstGeom>
          <a:noFill/>
          <a:ln>
            <a:noFill/>
          </a:ln>
        </p:spPr>
      </p:pic>
    </p:spTree>
    <p:extLst>
      <p:ext uri="{BB962C8B-B14F-4D97-AF65-F5344CB8AC3E}">
        <p14:creationId xmlns:p14="http://schemas.microsoft.com/office/powerpoint/2010/main" val="1299669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0" name="Rectangle 9">
            <a:extLst>
              <a:ext uri="{FF2B5EF4-FFF2-40B4-BE49-F238E27FC236}">
                <a16:creationId xmlns:a16="http://schemas.microsoft.com/office/drawing/2014/main" id="{6557A5BC-1BFC-D54B-E3AC-107705B8F0E4}"/>
              </a:ext>
            </a:extLst>
          </p:cNvPr>
          <p:cNvSpPr/>
          <p:nvPr/>
        </p:nvSpPr>
        <p:spPr>
          <a:xfrm>
            <a:off x="0" y="1008067"/>
            <a:ext cx="12191999"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11" name="Google Shape;110;p2">
            <a:extLst>
              <a:ext uri="{FF2B5EF4-FFF2-40B4-BE49-F238E27FC236}">
                <a16:creationId xmlns:a16="http://schemas.microsoft.com/office/drawing/2014/main" id="{B7CBB9F3-FA45-5B11-6AF8-9C8304FCBC78}"/>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12" name="Group 11">
            <a:extLst>
              <a:ext uri="{FF2B5EF4-FFF2-40B4-BE49-F238E27FC236}">
                <a16:creationId xmlns:a16="http://schemas.microsoft.com/office/drawing/2014/main" id="{6DD92B6A-107F-D01C-B8B9-EAC72FB72104}"/>
              </a:ext>
            </a:extLst>
          </p:cNvPr>
          <p:cNvGrpSpPr/>
          <p:nvPr/>
        </p:nvGrpSpPr>
        <p:grpSpPr>
          <a:xfrm>
            <a:off x="334837" y="190499"/>
            <a:ext cx="11522326" cy="907832"/>
            <a:chOff x="742950" y="190499"/>
            <a:chExt cx="10706100" cy="907832"/>
          </a:xfrm>
          <a:solidFill>
            <a:schemeClr val="accent5"/>
          </a:solidFill>
          <a:effectLst>
            <a:outerShdw blurRad="50800" dist="38100" dir="2700000" algn="tl" rotWithShape="0">
              <a:prstClr val="black">
                <a:alpha val="40000"/>
              </a:prstClr>
            </a:outerShdw>
          </a:effectLst>
        </p:grpSpPr>
        <p:grpSp>
          <p:nvGrpSpPr>
            <p:cNvPr id="13" name="Group 12">
              <a:extLst>
                <a:ext uri="{FF2B5EF4-FFF2-40B4-BE49-F238E27FC236}">
                  <a16:creationId xmlns:a16="http://schemas.microsoft.com/office/drawing/2014/main" id="{1E7B7398-739A-69A5-20DB-B2DD7C0B3499}"/>
                </a:ext>
              </a:extLst>
            </p:cNvPr>
            <p:cNvGrpSpPr/>
            <p:nvPr/>
          </p:nvGrpSpPr>
          <p:grpSpPr>
            <a:xfrm>
              <a:off x="6096000" y="190500"/>
              <a:ext cx="5353050" cy="907831"/>
              <a:chOff x="0" y="190500"/>
              <a:chExt cx="5191125" cy="907831"/>
            </a:xfrm>
            <a:grpFill/>
            <a:effectLst/>
          </p:grpSpPr>
          <p:sp>
            <p:nvSpPr>
              <p:cNvPr id="17" name="Rectangle 16">
                <a:extLst>
                  <a:ext uri="{FF2B5EF4-FFF2-40B4-BE49-F238E27FC236}">
                    <a16:creationId xmlns:a16="http://schemas.microsoft.com/office/drawing/2014/main" id="{D64B851F-725D-9CEB-9F3D-CF75E64D0BCC}"/>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8" name="Isosceles Triangle 17">
                <a:extLst>
                  <a:ext uri="{FF2B5EF4-FFF2-40B4-BE49-F238E27FC236}">
                    <a16:creationId xmlns:a16="http://schemas.microsoft.com/office/drawing/2014/main" id="{69F057EF-C39F-ABCB-8C72-76FB4F9E0037}"/>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4" name="Group 13">
              <a:extLst>
                <a:ext uri="{FF2B5EF4-FFF2-40B4-BE49-F238E27FC236}">
                  <a16:creationId xmlns:a16="http://schemas.microsoft.com/office/drawing/2014/main" id="{1AAD6E6D-6A0F-8583-AE42-B6A6DB39B4D3}"/>
                </a:ext>
              </a:extLst>
            </p:cNvPr>
            <p:cNvGrpSpPr/>
            <p:nvPr/>
          </p:nvGrpSpPr>
          <p:grpSpPr>
            <a:xfrm flipH="1">
              <a:off x="742950" y="190499"/>
              <a:ext cx="5353050" cy="907831"/>
              <a:chOff x="0" y="190500"/>
              <a:chExt cx="5191125" cy="907831"/>
            </a:xfrm>
            <a:grpFill/>
            <a:effectLst/>
          </p:grpSpPr>
          <p:sp>
            <p:nvSpPr>
              <p:cNvPr id="15" name="Rectangle 14">
                <a:extLst>
                  <a:ext uri="{FF2B5EF4-FFF2-40B4-BE49-F238E27FC236}">
                    <a16:creationId xmlns:a16="http://schemas.microsoft.com/office/drawing/2014/main" id="{2AF9809E-5C75-6977-3107-2C53641BE4CD}"/>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6" name="Isosceles Triangle 15">
                <a:extLst>
                  <a:ext uri="{FF2B5EF4-FFF2-40B4-BE49-F238E27FC236}">
                    <a16:creationId xmlns:a16="http://schemas.microsoft.com/office/drawing/2014/main" id="{64779AAB-EDB9-F149-4F41-D7F882DA8CEB}"/>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9" name="Google Shape;145;p7">
            <a:extLst>
              <a:ext uri="{FF2B5EF4-FFF2-40B4-BE49-F238E27FC236}">
                <a16:creationId xmlns:a16="http://schemas.microsoft.com/office/drawing/2014/main" id="{CB95785B-F75C-8435-A326-788B1B3CC5FF}"/>
              </a:ext>
            </a:extLst>
          </p:cNvPr>
          <p:cNvSpPr txBox="1">
            <a:spLocks noGrp="1"/>
          </p:cNvSpPr>
          <p:nvPr>
            <p:ph type="title"/>
          </p:nvPr>
        </p:nvSpPr>
        <p:spPr>
          <a:xfrm>
            <a:off x="334837" y="171878"/>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accent4"/>
                </a:solidFill>
                <a:latin typeface="+mj-lt"/>
              </a:rPr>
              <a:t>Password Refresher </a:t>
            </a:r>
            <a:r>
              <a:rPr lang="en-US" b="0" dirty="0">
                <a:solidFill>
                  <a:schemeClr val="accent4"/>
                </a:solidFill>
                <a:latin typeface="+mj-lt"/>
              </a:rPr>
              <a:t>|</a:t>
            </a:r>
            <a:r>
              <a:rPr lang="en-US" b="1" dirty="0">
                <a:solidFill>
                  <a:schemeClr val="accent4"/>
                </a:solidFill>
                <a:latin typeface="+mj-lt"/>
              </a:rPr>
              <a:t> </a:t>
            </a:r>
            <a:r>
              <a:rPr lang="en-US" b="1" dirty="0">
                <a:solidFill>
                  <a:schemeClr val="bg1"/>
                </a:solidFill>
                <a:latin typeface="+mj-lt"/>
              </a:rPr>
              <a:t>Why They Matter</a:t>
            </a:r>
            <a:endParaRPr b="1" dirty="0">
              <a:solidFill>
                <a:schemeClr val="bg1"/>
              </a:solidFill>
              <a:latin typeface="+mj-lt"/>
            </a:endParaRPr>
          </a:p>
        </p:txBody>
      </p:sp>
      <p:sp>
        <p:nvSpPr>
          <p:cNvPr id="9" name="Google Shape;183;p12">
            <a:extLst>
              <a:ext uri="{FF2B5EF4-FFF2-40B4-BE49-F238E27FC236}">
                <a16:creationId xmlns:a16="http://schemas.microsoft.com/office/drawing/2014/main" id="{C23AE042-A074-428B-DF05-5913963153A4}"/>
              </a:ext>
            </a:extLst>
          </p:cNvPr>
          <p:cNvSpPr txBox="1">
            <a:spLocks/>
          </p:cNvSpPr>
          <p:nvPr/>
        </p:nvSpPr>
        <p:spPr>
          <a:xfrm>
            <a:off x="334973" y="3363734"/>
            <a:ext cx="5052275" cy="1638606"/>
          </a:xfrm>
          <a:prstGeom prst="rect">
            <a:avLst/>
          </a:prstGeom>
          <a:noFill/>
          <a:ln>
            <a:noFill/>
          </a:ln>
        </p:spPr>
        <p:txBody>
          <a:bodyPr spcFirstLastPara="1" vert="horz" wrap="square" lIns="91425" tIns="45700" rIns="91425" bIns="45700" rtlCol="0" anchor="t" anchorCtr="0">
            <a:normAutofit/>
          </a:bodyPr>
          <a:lstStyle>
            <a:lvl1pPr marL="457200" lvl="0"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800" kern="1200">
                <a:solidFill>
                  <a:schemeClr val="tx1"/>
                </a:solidFill>
                <a:latin typeface="+mn-lt"/>
                <a:ea typeface="+mn-ea"/>
                <a:cs typeface="+mn-cs"/>
              </a:defRPr>
            </a:lvl1pPr>
            <a:lvl2pPr marL="914400" lvl="1"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400" kern="1200">
                <a:solidFill>
                  <a:schemeClr val="tx1"/>
                </a:solidFill>
                <a:latin typeface="+mn-lt"/>
                <a:ea typeface="+mn-ea"/>
                <a:cs typeface="+mn-cs"/>
              </a:defRPr>
            </a:lvl2pPr>
            <a:lvl3pPr marL="1371600" lvl="2" indent="-228600" algn="l" defTabSz="914400" rtl="0" eaLnBrk="1" latinLnBrk="0" hangingPunct="1">
              <a:lnSpc>
                <a:spcPct val="150000"/>
              </a:lnSpc>
              <a:spcBef>
                <a:spcPts val="1200"/>
              </a:spcBef>
              <a:spcAft>
                <a:spcPts val="0"/>
              </a:spcAft>
              <a:buClr>
                <a:schemeClr val="dk1"/>
              </a:buClr>
              <a:buSzPts val="2000"/>
              <a:buFont typeface="Arial" panose="020B0604020202020204" pitchFamily="34" charset="0"/>
              <a:buNone/>
              <a:defRPr sz="2000" kern="1200">
                <a:solidFill>
                  <a:schemeClr val="tx1"/>
                </a:solidFill>
                <a:latin typeface="+mn-lt"/>
                <a:ea typeface="+mn-ea"/>
                <a:cs typeface="+mn-cs"/>
              </a:defRPr>
            </a:lvl3pPr>
            <a:lvl4pPr marL="1828800" lvl="3"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0" indent="-180000" algn="ctr">
              <a:lnSpc>
                <a:spcPct val="100000"/>
              </a:lnSpc>
              <a:spcBef>
                <a:spcPts val="0"/>
              </a:spcBef>
              <a:buClr>
                <a:srgbClr val="000000"/>
              </a:buClr>
              <a:buSzPts val="1800"/>
            </a:pPr>
            <a:r>
              <a:rPr lang="en-US" sz="3600" spc="-150" dirty="0">
                <a:latin typeface="Argent CF" panose="00000500000000000000" pitchFamily="50" charset="0"/>
              </a:rPr>
              <a:t>Your </a:t>
            </a:r>
            <a:r>
              <a:rPr lang="en-US" sz="3600" b="1" spc="-150" dirty="0">
                <a:solidFill>
                  <a:schemeClr val="accent3"/>
                </a:solidFill>
                <a:latin typeface="Argent CF" panose="00000500000000000000" pitchFamily="50" charset="0"/>
              </a:rPr>
              <a:t>password</a:t>
            </a:r>
            <a:r>
              <a:rPr lang="en-US" sz="3600" spc="-150" dirty="0">
                <a:latin typeface="Argent CF" panose="00000500000000000000" pitchFamily="50" charset="0"/>
              </a:rPr>
              <a:t> is </a:t>
            </a:r>
            <a:r>
              <a:rPr lang="en-US" sz="3600" b="1" spc="-150" dirty="0">
                <a:latin typeface="Argent CF" panose="00000500000000000000" pitchFamily="50" charset="0"/>
              </a:rPr>
              <a:t>the key</a:t>
            </a:r>
            <a:r>
              <a:rPr lang="en-US" sz="3600" spc="-150" dirty="0">
                <a:latin typeface="Argent CF" panose="00000500000000000000" pitchFamily="50" charset="0"/>
              </a:rPr>
              <a:t> to your </a:t>
            </a:r>
            <a:r>
              <a:rPr lang="en-US" sz="3600" b="1" spc="-150" dirty="0">
                <a:latin typeface="Argent CF" panose="00000500000000000000" pitchFamily="50" charset="0"/>
              </a:rPr>
              <a:t>digital front door</a:t>
            </a:r>
            <a:r>
              <a:rPr lang="en-US" sz="3600" spc="-150" dirty="0">
                <a:latin typeface="Argent CF" panose="00000500000000000000" pitchFamily="50" charset="0"/>
              </a:rPr>
              <a:t>.</a:t>
            </a:r>
            <a:endParaRPr lang="en-US" sz="3600" spc="-150" dirty="0">
              <a:solidFill>
                <a:schemeClr val="accent1"/>
              </a:solidFill>
              <a:latin typeface="Argent CF" panose="00000500000000000000" pitchFamily="50" charset="0"/>
            </a:endParaRPr>
          </a:p>
        </p:txBody>
      </p:sp>
      <p:sp>
        <p:nvSpPr>
          <p:cNvPr id="20" name="Google Shape;246;p20">
            <a:extLst>
              <a:ext uri="{FF2B5EF4-FFF2-40B4-BE49-F238E27FC236}">
                <a16:creationId xmlns:a16="http://schemas.microsoft.com/office/drawing/2014/main" id="{BCE953E1-DA77-7418-16CD-F55719A6137B}"/>
              </a:ext>
            </a:extLst>
          </p:cNvPr>
          <p:cNvSpPr txBox="1">
            <a:spLocks/>
          </p:cNvSpPr>
          <p:nvPr/>
        </p:nvSpPr>
        <p:spPr>
          <a:xfrm>
            <a:off x="5824118" y="1698575"/>
            <a:ext cx="6193711" cy="4968923"/>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ts val="0"/>
              </a:spcBef>
              <a:spcAft>
                <a:spcPts val="0"/>
              </a:spcAft>
            </a:defPPr>
            <a:lvl1pPr marL="457200" marR="0" lvl="0"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150000"/>
              </a:lnSpc>
              <a:spcBef>
                <a:spcPts val="12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76200" indent="0">
              <a:spcBef>
                <a:spcPts val="1500"/>
              </a:spcBef>
              <a:buSzPct val="100000"/>
            </a:pPr>
            <a:r>
              <a:rPr lang="en-US" sz="3000" dirty="0">
                <a:latin typeface="+mn-lt"/>
              </a:rPr>
              <a:t>A </a:t>
            </a:r>
            <a:r>
              <a:rPr lang="en-US" sz="3000" b="1" dirty="0">
                <a:latin typeface="+mn-lt"/>
              </a:rPr>
              <a:t>strong </a:t>
            </a:r>
            <a:r>
              <a:rPr lang="en-US" sz="3000" b="1" dirty="0">
                <a:solidFill>
                  <a:schemeClr val="accent3"/>
                </a:solidFill>
                <a:latin typeface="+mn-lt"/>
              </a:rPr>
              <a:t>password</a:t>
            </a:r>
            <a:r>
              <a:rPr lang="en-US" sz="3000" dirty="0">
                <a:latin typeface="+mn-lt"/>
              </a:rPr>
              <a:t>:</a:t>
            </a:r>
          </a:p>
          <a:p>
            <a:pPr indent="-381000">
              <a:spcBef>
                <a:spcPts val="1500"/>
              </a:spcBef>
              <a:buSzPct val="100000"/>
              <a:buFont typeface="Wingdings" panose="05000000000000000000" pitchFamily="2" charset="2"/>
              <a:buChar char="ü"/>
            </a:pPr>
            <a:r>
              <a:rPr lang="en-US" sz="2600" dirty="0">
                <a:solidFill>
                  <a:schemeClr val="tx1"/>
                </a:solidFill>
                <a:latin typeface="+mn-lt"/>
              </a:rPr>
              <a:t>Is at least </a:t>
            </a:r>
            <a:r>
              <a:rPr lang="en-US" sz="2600" b="1" dirty="0">
                <a:solidFill>
                  <a:schemeClr val="accent1"/>
                </a:solidFill>
                <a:latin typeface="+mn-lt"/>
              </a:rPr>
              <a:t>10-12 characters </a:t>
            </a:r>
            <a:r>
              <a:rPr lang="en-US" sz="2600" dirty="0">
                <a:solidFill>
                  <a:schemeClr val="tx1"/>
                </a:solidFill>
                <a:latin typeface="+mn-lt"/>
              </a:rPr>
              <a:t>long</a:t>
            </a:r>
          </a:p>
          <a:p>
            <a:pPr indent="-381000">
              <a:spcBef>
                <a:spcPts val="1500"/>
              </a:spcBef>
              <a:buSzPct val="100000"/>
              <a:buFont typeface="Wingdings" panose="05000000000000000000" pitchFamily="2" charset="2"/>
              <a:buChar char="ü"/>
            </a:pPr>
            <a:r>
              <a:rPr lang="en-US" sz="2600" b="1" dirty="0">
                <a:solidFill>
                  <a:schemeClr val="bg2"/>
                </a:solidFill>
                <a:latin typeface="+mn-lt"/>
              </a:rPr>
              <a:t>Uses a combo </a:t>
            </a:r>
            <a:r>
              <a:rPr lang="en-US" sz="2600" dirty="0">
                <a:solidFill>
                  <a:schemeClr val="tx1"/>
                </a:solidFill>
                <a:latin typeface="+mn-lt"/>
              </a:rPr>
              <a:t>of </a:t>
            </a:r>
            <a:r>
              <a:rPr lang="en-US" sz="2600" b="1" dirty="0">
                <a:solidFill>
                  <a:schemeClr val="tx1"/>
                </a:solidFill>
                <a:latin typeface="+mn-lt"/>
              </a:rPr>
              <a:t>letters</a:t>
            </a:r>
            <a:r>
              <a:rPr lang="en-US" sz="2600" dirty="0">
                <a:solidFill>
                  <a:schemeClr val="tx1"/>
                </a:solidFill>
                <a:latin typeface="+mn-lt"/>
              </a:rPr>
              <a:t>, </a:t>
            </a:r>
            <a:r>
              <a:rPr lang="en-US" sz="2600" b="1" dirty="0">
                <a:solidFill>
                  <a:schemeClr val="tx1"/>
                </a:solidFill>
                <a:latin typeface="+mn-lt"/>
              </a:rPr>
              <a:t>numbers</a:t>
            </a:r>
            <a:r>
              <a:rPr lang="en-US" sz="2600" dirty="0">
                <a:solidFill>
                  <a:schemeClr val="tx1"/>
                </a:solidFill>
                <a:latin typeface="+mn-lt"/>
              </a:rPr>
              <a:t>, </a:t>
            </a:r>
            <a:br>
              <a:rPr lang="en-US" sz="2600" dirty="0">
                <a:solidFill>
                  <a:schemeClr val="tx1"/>
                </a:solidFill>
                <a:latin typeface="+mn-lt"/>
              </a:rPr>
            </a:br>
            <a:r>
              <a:rPr lang="en-US" sz="2600" dirty="0">
                <a:solidFill>
                  <a:schemeClr val="tx1"/>
                </a:solidFill>
                <a:latin typeface="+mn-lt"/>
              </a:rPr>
              <a:t>and </a:t>
            </a:r>
            <a:r>
              <a:rPr lang="en-US" sz="2600" b="1" dirty="0">
                <a:solidFill>
                  <a:schemeClr val="tx1"/>
                </a:solidFill>
                <a:latin typeface="+mn-lt"/>
              </a:rPr>
              <a:t>symbols</a:t>
            </a:r>
            <a:r>
              <a:rPr lang="en-US" sz="2600" dirty="0">
                <a:solidFill>
                  <a:schemeClr val="tx1"/>
                </a:solidFill>
                <a:latin typeface="+mn-lt"/>
              </a:rPr>
              <a:t> (@, !, %)</a:t>
            </a:r>
          </a:p>
          <a:p>
            <a:pPr indent="-381000">
              <a:spcBef>
                <a:spcPts val="1500"/>
              </a:spcBef>
              <a:buSzPct val="100000"/>
              <a:buFont typeface="Wingdings" panose="05000000000000000000" pitchFamily="2" charset="2"/>
              <a:buChar char="ü"/>
            </a:pPr>
            <a:r>
              <a:rPr lang="en-US" sz="2600" b="1" dirty="0">
                <a:solidFill>
                  <a:srgbClr val="306C56"/>
                </a:solidFill>
                <a:latin typeface="+mn-lt"/>
              </a:rPr>
              <a:t>Is not</a:t>
            </a:r>
            <a:r>
              <a:rPr lang="en-US" sz="2600" dirty="0">
                <a:solidFill>
                  <a:schemeClr val="tx1"/>
                </a:solidFill>
                <a:latin typeface="+mn-lt"/>
              </a:rPr>
              <a:t>: your </a:t>
            </a:r>
            <a:r>
              <a:rPr lang="en-US" sz="2600" b="1" dirty="0">
                <a:solidFill>
                  <a:schemeClr val="tx1"/>
                </a:solidFill>
                <a:latin typeface="+mn-lt"/>
              </a:rPr>
              <a:t>name</a:t>
            </a:r>
            <a:r>
              <a:rPr lang="en-US" sz="2600" dirty="0">
                <a:solidFill>
                  <a:schemeClr val="tx1"/>
                </a:solidFill>
                <a:latin typeface="+mn-lt"/>
              </a:rPr>
              <a:t>, </a:t>
            </a:r>
            <a:r>
              <a:rPr lang="en-US" sz="2600" b="1" dirty="0">
                <a:solidFill>
                  <a:schemeClr val="tx1"/>
                </a:solidFill>
                <a:latin typeface="+mn-lt"/>
              </a:rPr>
              <a:t>birthday</a:t>
            </a:r>
            <a:r>
              <a:rPr lang="en-US" sz="2600" dirty="0">
                <a:solidFill>
                  <a:schemeClr val="tx1"/>
                </a:solidFill>
                <a:latin typeface="+mn-lt"/>
              </a:rPr>
              <a:t>, </a:t>
            </a:r>
            <a:r>
              <a:rPr lang="en-US" sz="2600" b="1" dirty="0">
                <a:solidFill>
                  <a:schemeClr val="tx1"/>
                </a:solidFill>
                <a:latin typeface="+mn-lt"/>
              </a:rPr>
              <a:t>pet name</a:t>
            </a:r>
            <a:r>
              <a:rPr lang="en-US" sz="2600" dirty="0">
                <a:solidFill>
                  <a:schemeClr val="tx1"/>
                </a:solidFill>
                <a:latin typeface="+mn-lt"/>
              </a:rPr>
              <a:t>, </a:t>
            </a:r>
            <a:br>
              <a:rPr lang="en-US" sz="2600" dirty="0">
                <a:solidFill>
                  <a:schemeClr val="tx1"/>
                </a:solidFill>
                <a:latin typeface="+mn-lt"/>
              </a:rPr>
            </a:br>
            <a:r>
              <a:rPr lang="en-US" sz="2600" dirty="0">
                <a:solidFill>
                  <a:schemeClr val="tx1"/>
                </a:solidFill>
                <a:latin typeface="+mn-lt"/>
              </a:rPr>
              <a:t>or </a:t>
            </a:r>
            <a:r>
              <a:rPr lang="en-US" sz="2600" b="1" dirty="0">
                <a:solidFill>
                  <a:schemeClr val="tx1"/>
                </a:solidFill>
                <a:latin typeface="+mn-lt"/>
              </a:rPr>
              <a:t>common strings</a:t>
            </a:r>
            <a:r>
              <a:rPr lang="en-US" sz="2600" dirty="0">
                <a:solidFill>
                  <a:schemeClr val="tx1"/>
                </a:solidFill>
                <a:latin typeface="+mn-lt"/>
              </a:rPr>
              <a:t> (ABCD123)</a:t>
            </a:r>
          </a:p>
          <a:p>
            <a:pPr indent="-381000">
              <a:spcBef>
                <a:spcPts val="1500"/>
              </a:spcBef>
              <a:buSzPct val="100000"/>
              <a:buFont typeface="Wingdings" panose="05000000000000000000" pitchFamily="2" charset="2"/>
              <a:buChar char="ü"/>
            </a:pPr>
            <a:r>
              <a:rPr lang="en-US" sz="2600" b="1" dirty="0">
                <a:solidFill>
                  <a:schemeClr val="accent5"/>
                </a:solidFill>
                <a:latin typeface="+mn-lt"/>
              </a:rPr>
              <a:t>Is</a:t>
            </a:r>
            <a:r>
              <a:rPr lang="en-US" sz="2600" dirty="0">
                <a:solidFill>
                  <a:schemeClr val="accent5"/>
                </a:solidFill>
                <a:latin typeface="+mn-lt"/>
              </a:rPr>
              <a:t>: </a:t>
            </a:r>
            <a:r>
              <a:rPr lang="en-US" sz="2600" b="1" dirty="0">
                <a:solidFill>
                  <a:schemeClr val="accent5"/>
                </a:solidFill>
                <a:latin typeface="+mn-lt"/>
              </a:rPr>
              <a:t>different</a:t>
            </a:r>
            <a:r>
              <a:rPr lang="en-US" sz="2600" dirty="0">
                <a:solidFill>
                  <a:schemeClr val="tx1"/>
                </a:solidFill>
                <a:latin typeface="+mn-lt"/>
              </a:rPr>
              <a:t> for </a:t>
            </a:r>
            <a:r>
              <a:rPr lang="en-US" sz="2600" i="1" dirty="0">
                <a:solidFill>
                  <a:schemeClr val="tx1"/>
                </a:solidFill>
                <a:latin typeface="+mn-lt"/>
              </a:rPr>
              <a:t>important accounts </a:t>
            </a:r>
            <a:br>
              <a:rPr lang="en-US" sz="2600" dirty="0">
                <a:solidFill>
                  <a:schemeClr val="tx1"/>
                </a:solidFill>
                <a:latin typeface="+mn-lt"/>
              </a:rPr>
            </a:br>
            <a:r>
              <a:rPr lang="en-US" sz="2600" dirty="0">
                <a:solidFill>
                  <a:schemeClr val="tx1"/>
                </a:solidFill>
                <a:latin typeface="+mn-lt"/>
              </a:rPr>
              <a:t>(banking, email)</a:t>
            </a:r>
          </a:p>
          <a:p>
            <a:pPr marL="180000" indent="-180000"/>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158" name="Google Shape;158;p49"/>
          <p:cNvPicPr preferRelativeResize="0"/>
          <p:nvPr/>
        </p:nvPicPr>
        <p:blipFill>
          <a:blip r:embed="rId3">
            <a:alphaModFix/>
          </a:blip>
          <a:srcRect/>
          <a:stretch/>
        </p:blipFill>
        <p:spPr>
          <a:xfrm>
            <a:off x="1911715" y="1471945"/>
            <a:ext cx="2711092" cy="5422184"/>
          </a:xfrm>
          <a:prstGeom prst="rect">
            <a:avLst/>
          </a:prstGeom>
          <a:noFill/>
          <a:ln>
            <a:noFill/>
          </a:ln>
        </p:spPr>
      </p:pic>
      <p:sp>
        <p:nvSpPr>
          <p:cNvPr id="2" name="Rectangle 1">
            <a:extLst>
              <a:ext uri="{FF2B5EF4-FFF2-40B4-BE49-F238E27FC236}">
                <a16:creationId xmlns:a16="http://schemas.microsoft.com/office/drawing/2014/main" id="{CD627332-0C3D-C142-0C73-456792AA83F0}"/>
              </a:ext>
            </a:extLst>
          </p:cNvPr>
          <p:cNvSpPr/>
          <p:nvPr/>
        </p:nvSpPr>
        <p:spPr>
          <a:xfrm>
            <a:off x="0" y="1008067"/>
            <a:ext cx="12191999"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3" name="Google Shape;110;p2">
            <a:extLst>
              <a:ext uri="{FF2B5EF4-FFF2-40B4-BE49-F238E27FC236}">
                <a16:creationId xmlns:a16="http://schemas.microsoft.com/office/drawing/2014/main" id="{44B57F07-AE72-1398-AADC-34B1FEE90AA6}"/>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4" name="Group 3">
            <a:extLst>
              <a:ext uri="{FF2B5EF4-FFF2-40B4-BE49-F238E27FC236}">
                <a16:creationId xmlns:a16="http://schemas.microsoft.com/office/drawing/2014/main" id="{C007F13C-4497-9D90-5E5B-8C30F8CFAFF0}"/>
              </a:ext>
            </a:extLst>
          </p:cNvPr>
          <p:cNvGrpSpPr/>
          <p:nvPr/>
        </p:nvGrpSpPr>
        <p:grpSpPr>
          <a:xfrm>
            <a:off x="334837" y="190499"/>
            <a:ext cx="11522326" cy="907832"/>
            <a:chOff x="742950" y="190499"/>
            <a:chExt cx="10706100" cy="907832"/>
          </a:xfrm>
          <a:solidFill>
            <a:schemeClr val="accent5"/>
          </a:solidFill>
          <a:effectLst>
            <a:outerShdw blurRad="50800" dist="38100" dir="2700000" algn="tl" rotWithShape="0">
              <a:prstClr val="black">
                <a:alpha val="40000"/>
              </a:prstClr>
            </a:outerShdw>
          </a:effectLst>
        </p:grpSpPr>
        <p:grpSp>
          <p:nvGrpSpPr>
            <p:cNvPr id="5" name="Group 4">
              <a:extLst>
                <a:ext uri="{FF2B5EF4-FFF2-40B4-BE49-F238E27FC236}">
                  <a16:creationId xmlns:a16="http://schemas.microsoft.com/office/drawing/2014/main" id="{10FCAF6B-8FD7-C03F-E0D8-D0D4CE29D01C}"/>
                </a:ext>
              </a:extLst>
            </p:cNvPr>
            <p:cNvGrpSpPr/>
            <p:nvPr/>
          </p:nvGrpSpPr>
          <p:grpSpPr>
            <a:xfrm>
              <a:off x="6096000" y="190500"/>
              <a:ext cx="5353050" cy="907831"/>
              <a:chOff x="0" y="190500"/>
              <a:chExt cx="5191125" cy="907831"/>
            </a:xfrm>
            <a:grpFill/>
            <a:effectLst/>
          </p:grpSpPr>
          <p:sp>
            <p:nvSpPr>
              <p:cNvPr id="9" name="Rectangle 8">
                <a:extLst>
                  <a:ext uri="{FF2B5EF4-FFF2-40B4-BE49-F238E27FC236}">
                    <a16:creationId xmlns:a16="http://schemas.microsoft.com/office/drawing/2014/main" id="{FE044A0E-E1AC-08A4-1910-CEE100C972A2}"/>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0" name="Isosceles Triangle 9">
                <a:extLst>
                  <a:ext uri="{FF2B5EF4-FFF2-40B4-BE49-F238E27FC236}">
                    <a16:creationId xmlns:a16="http://schemas.microsoft.com/office/drawing/2014/main" id="{5D426A04-98F2-3215-3883-57C1657E282C}"/>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6" name="Group 5">
              <a:extLst>
                <a:ext uri="{FF2B5EF4-FFF2-40B4-BE49-F238E27FC236}">
                  <a16:creationId xmlns:a16="http://schemas.microsoft.com/office/drawing/2014/main" id="{C2505E0D-440E-1555-9898-3B4DA92F3784}"/>
                </a:ext>
              </a:extLst>
            </p:cNvPr>
            <p:cNvGrpSpPr/>
            <p:nvPr/>
          </p:nvGrpSpPr>
          <p:grpSpPr>
            <a:xfrm flipH="1">
              <a:off x="742950" y="190499"/>
              <a:ext cx="5353050" cy="907831"/>
              <a:chOff x="0" y="190500"/>
              <a:chExt cx="5191125" cy="907831"/>
            </a:xfrm>
            <a:grpFill/>
            <a:effectLst/>
          </p:grpSpPr>
          <p:sp>
            <p:nvSpPr>
              <p:cNvPr id="7" name="Rectangle 6">
                <a:extLst>
                  <a:ext uri="{FF2B5EF4-FFF2-40B4-BE49-F238E27FC236}">
                    <a16:creationId xmlns:a16="http://schemas.microsoft.com/office/drawing/2014/main" id="{E74C572D-B3A7-8398-6381-339DEBABFDB4}"/>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8" name="Isosceles Triangle 7">
                <a:extLst>
                  <a:ext uri="{FF2B5EF4-FFF2-40B4-BE49-F238E27FC236}">
                    <a16:creationId xmlns:a16="http://schemas.microsoft.com/office/drawing/2014/main" id="{3C1D910C-FE8A-7DDE-7F62-297DDF05A625}"/>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1" name="Google Shape;145;p7">
            <a:extLst>
              <a:ext uri="{FF2B5EF4-FFF2-40B4-BE49-F238E27FC236}">
                <a16:creationId xmlns:a16="http://schemas.microsoft.com/office/drawing/2014/main" id="{EC372FB3-B0D5-566A-FE50-593BF25F0ECD}"/>
              </a:ext>
            </a:extLst>
          </p:cNvPr>
          <p:cNvSpPr txBox="1">
            <a:spLocks noGrp="1"/>
          </p:cNvSpPr>
          <p:nvPr>
            <p:ph type="title"/>
          </p:nvPr>
        </p:nvSpPr>
        <p:spPr>
          <a:xfrm>
            <a:off x="334837" y="171878"/>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accent4"/>
                </a:solidFill>
                <a:latin typeface="+mj-lt"/>
              </a:rPr>
              <a:t>Password</a:t>
            </a:r>
            <a:r>
              <a:rPr lang="en-US" dirty="0">
                <a:solidFill>
                  <a:schemeClr val="accent4"/>
                </a:solidFill>
                <a:latin typeface="+mj-lt"/>
              </a:rPr>
              <a:t>s </a:t>
            </a:r>
            <a:r>
              <a:rPr lang="en-US" b="0" dirty="0">
                <a:solidFill>
                  <a:schemeClr val="accent4"/>
                </a:solidFill>
                <a:latin typeface="+mj-lt"/>
              </a:rPr>
              <a:t>|</a:t>
            </a:r>
            <a:r>
              <a:rPr lang="en-US" b="1" dirty="0">
                <a:solidFill>
                  <a:schemeClr val="accent4"/>
                </a:solidFill>
                <a:latin typeface="+mj-lt"/>
              </a:rPr>
              <a:t> </a:t>
            </a:r>
            <a:r>
              <a:rPr lang="en-US" dirty="0">
                <a:solidFill>
                  <a:schemeClr val="bg1"/>
                </a:solidFill>
                <a:latin typeface="+mj-lt"/>
              </a:rPr>
              <a:t>The Key to Your Front Door</a:t>
            </a:r>
            <a:endParaRPr b="1" dirty="0">
              <a:solidFill>
                <a:schemeClr val="bg1"/>
              </a:solidFill>
              <a:latin typeface="+mj-lt"/>
            </a:endParaRPr>
          </a:p>
        </p:txBody>
      </p:sp>
      <p:sp>
        <p:nvSpPr>
          <p:cNvPr id="12" name="Google Shape;183;p12">
            <a:extLst>
              <a:ext uri="{FF2B5EF4-FFF2-40B4-BE49-F238E27FC236}">
                <a16:creationId xmlns:a16="http://schemas.microsoft.com/office/drawing/2014/main" id="{7E3571CF-68DD-8CB8-74DC-84C4542E3F13}"/>
              </a:ext>
            </a:extLst>
          </p:cNvPr>
          <p:cNvSpPr txBox="1">
            <a:spLocks/>
          </p:cNvSpPr>
          <p:nvPr/>
        </p:nvSpPr>
        <p:spPr>
          <a:xfrm>
            <a:off x="5762190" y="3363734"/>
            <a:ext cx="5994512" cy="1638606"/>
          </a:xfrm>
          <a:prstGeom prst="rect">
            <a:avLst/>
          </a:prstGeom>
          <a:noFill/>
          <a:ln>
            <a:noFill/>
          </a:ln>
        </p:spPr>
        <p:txBody>
          <a:bodyPr spcFirstLastPara="1" vert="horz" wrap="square" lIns="91425" tIns="45700" rIns="91425" bIns="45700" rtlCol="0" anchor="t" anchorCtr="0">
            <a:normAutofit/>
          </a:bodyPr>
          <a:lstStyle>
            <a:lvl1pPr marL="457200" lvl="0"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800" kern="1200">
                <a:solidFill>
                  <a:schemeClr val="tx1"/>
                </a:solidFill>
                <a:latin typeface="+mn-lt"/>
                <a:ea typeface="+mn-ea"/>
                <a:cs typeface="+mn-cs"/>
              </a:defRPr>
            </a:lvl1pPr>
            <a:lvl2pPr marL="914400" lvl="1"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400" kern="1200">
                <a:solidFill>
                  <a:schemeClr val="tx1"/>
                </a:solidFill>
                <a:latin typeface="+mn-lt"/>
                <a:ea typeface="+mn-ea"/>
                <a:cs typeface="+mn-cs"/>
              </a:defRPr>
            </a:lvl2pPr>
            <a:lvl3pPr marL="1371600" lvl="2" indent="-228600" algn="l" defTabSz="914400" rtl="0" eaLnBrk="1" latinLnBrk="0" hangingPunct="1">
              <a:lnSpc>
                <a:spcPct val="150000"/>
              </a:lnSpc>
              <a:spcBef>
                <a:spcPts val="1200"/>
              </a:spcBef>
              <a:spcAft>
                <a:spcPts val="0"/>
              </a:spcAft>
              <a:buClr>
                <a:schemeClr val="dk1"/>
              </a:buClr>
              <a:buSzPts val="2000"/>
              <a:buFont typeface="Arial" panose="020B0604020202020204" pitchFamily="34" charset="0"/>
              <a:buNone/>
              <a:defRPr sz="2000" kern="1200">
                <a:solidFill>
                  <a:schemeClr val="tx1"/>
                </a:solidFill>
                <a:latin typeface="+mn-lt"/>
                <a:ea typeface="+mn-ea"/>
                <a:cs typeface="+mn-cs"/>
              </a:defRPr>
            </a:lvl3pPr>
            <a:lvl4pPr marL="1828800" lvl="3"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0" indent="-180000" algn="ctr">
              <a:lnSpc>
                <a:spcPct val="100000"/>
              </a:lnSpc>
              <a:spcBef>
                <a:spcPts val="0"/>
              </a:spcBef>
              <a:buClr>
                <a:srgbClr val="000000"/>
              </a:buClr>
              <a:buSzPts val="1800"/>
            </a:pPr>
            <a:r>
              <a:rPr lang="en-US" sz="3600" spc="-150" dirty="0">
                <a:latin typeface="Argent CF" panose="00000500000000000000" pitchFamily="50" charset="0"/>
              </a:rPr>
              <a:t>We </a:t>
            </a:r>
            <a:r>
              <a:rPr lang="en-US" sz="3600" b="1" spc="-150" dirty="0">
                <a:latin typeface="Argent CF" panose="00000500000000000000" pitchFamily="50" charset="0"/>
              </a:rPr>
              <a:t>don’t</a:t>
            </a:r>
            <a:r>
              <a:rPr lang="en-US" sz="3600" spc="-150" dirty="0">
                <a:latin typeface="Argent CF" panose="00000500000000000000" pitchFamily="50" charset="0"/>
              </a:rPr>
              <a:t> leave our keys</a:t>
            </a:r>
            <a:br>
              <a:rPr lang="en-US" sz="3600" spc="-150" dirty="0">
                <a:latin typeface="Argent CF" panose="00000500000000000000" pitchFamily="50" charset="0"/>
              </a:rPr>
            </a:br>
            <a:r>
              <a:rPr lang="en-US" sz="3600" spc="-150" dirty="0">
                <a:latin typeface="Argent CF" panose="00000500000000000000" pitchFamily="50" charset="0"/>
              </a:rPr>
              <a:t>hanging from our front door.</a:t>
            </a:r>
            <a:endParaRPr lang="en-US" sz="3600" spc="-150" dirty="0">
              <a:solidFill>
                <a:schemeClr val="accent1"/>
              </a:solidFill>
              <a:latin typeface="Argent CF" panose="00000500000000000000" pitchFamily="50" charset="0"/>
            </a:endParaRPr>
          </a:p>
        </p:txBody>
      </p:sp>
      <p:sp>
        <p:nvSpPr>
          <p:cNvPr id="15" name="&quot;Not Allowed&quot; Symbol 14">
            <a:extLst>
              <a:ext uri="{FF2B5EF4-FFF2-40B4-BE49-F238E27FC236}">
                <a16:creationId xmlns:a16="http://schemas.microsoft.com/office/drawing/2014/main" id="{5309C288-EFBE-EB77-D461-663BFD082C54}"/>
              </a:ext>
            </a:extLst>
          </p:cNvPr>
          <p:cNvSpPr/>
          <p:nvPr/>
        </p:nvSpPr>
        <p:spPr>
          <a:xfrm>
            <a:off x="1456274" y="2506967"/>
            <a:ext cx="3621974" cy="3621974"/>
          </a:xfrm>
          <a:prstGeom prst="noSmoking">
            <a:avLst>
              <a:gd name="adj" fmla="val 6619"/>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8"/>
          <p:cNvSpPr txBox="1">
            <a:spLocks noGrp="1"/>
          </p:cNvSpPr>
          <p:nvPr>
            <p:ph type="body" idx="1"/>
          </p:nvPr>
        </p:nvSpPr>
        <p:spPr>
          <a:xfrm>
            <a:off x="4798739" y="3245608"/>
            <a:ext cx="6426294" cy="1382153"/>
          </a:xfrm>
          <a:prstGeom prst="rect">
            <a:avLst/>
          </a:prstGeom>
          <a:noFill/>
          <a:ln>
            <a:noFill/>
          </a:ln>
        </p:spPr>
        <p:txBody>
          <a:bodyPr spcFirstLastPara="1" wrap="square" lIns="91425" tIns="45700" rIns="91425" bIns="45700" anchor="ctr" anchorCtr="0">
            <a:noAutofit/>
          </a:bodyPr>
          <a:lstStyle/>
          <a:p>
            <a:pPr marL="180000" lvl="0" indent="-180000" algn="ctr" rtl="0">
              <a:lnSpc>
                <a:spcPct val="150000"/>
              </a:lnSpc>
              <a:spcBef>
                <a:spcPts val="0"/>
              </a:spcBef>
              <a:spcAft>
                <a:spcPts val="0"/>
              </a:spcAft>
              <a:buClr>
                <a:schemeClr val="dk1"/>
              </a:buClr>
              <a:buSzPts val="5400"/>
              <a:buNone/>
            </a:pPr>
            <a:r>
              <a:rPr lang="en-US" sz="8800" b="1" dirty="0">
                <a:solidFill>
                  <a:schemeClr val="accent5"/>
                </a:solidFill>
                <a:latin typeface="+mj-lt"/>
              </a:rPr>
              <a:t>1 2 3 4 5 6</a:t>
            </a:r>
            <a:endParaRPr sz="4800" dirty="0">
              <a:solidFill>
                <a:schemeClr val="accent5"/>
              </a:solidFill>
              <a:latin typeface="+mj-lt"/>
            </a:endParaRPr>
          </a:p>
        </p:txBody>
      </p:sp>
      <p:pic>
        <p:nvPicPr>
          <p:cNvPr id="3" name="Picture 2">
            <a:extLst>
              <a:ext uri="{FF2B5EF4-FFF2-40B4-BE49-F238E27FC236}">
                <a16:creationId xmlns:a16="http://schemas.microsoft.com/office/drawing/2014/main" id="{10BEB45F-512F-B40C-E649-D2A3DFDC24B9}"/>
              </a:ext>
            </a:extLst>
          </p:cNvPr>
          <p:cNvPicPr>
            <a:picLocks noChangeAspect="1"/>
          </p:cNvPicPr>
          <p:nvPr/>
        </p:nvPicPr>
        <p:blipFill>
          <a:blip r:embed="rId3"/>
          <a:stretch>
            <a:fillRect/>
          </a:stretch>
        </p:blipFill>
        <p:spPr>
          <a:xfrm>
            <a:off x="540441" y="1349700"/>
            <a:ext cx="4590250" cy="5508300"/>
          </a:xfrm>
          <a:prstGeom prst="rect">
            <a:avLst/>
          </a:prstGeom>
        </p:spPr>
      </p:pic>
      <p:pic>
        <p:nvPicPr>
          <p:cNvPr id="5" name="Picture 4">
            <a:extLst>
              <a:ext uri="{FF2B5EF4-FFF2-40B4-BE49-F238E27FC236}">
                <a16:creationId xmlns:a16="http://schemas.microsoft.com/office/drawing/2014/main" id="{BBB9C14F-C7BC-E587-8714-BF352205CFA7}"/>
              </a:ext>
            </a:extLst>
          </p:cNvPr>
          <p:cNvPicPr>
            <a:picLocks noChangeAspect="1"/>
          </p:cNvPicPr>
          <p:nvPr/>
        </p:nvPicPr>
        <p:blipFill>
          <a:blip r:embed="rId4"/>
          <a:stretch>
            <a:fillRect/>
          </a:stretch>
        </p:blipFill>
        <p:spPr>
          <a:xfrm>
            <a:off x="1886599" y="3945860"/>
            <a:ext cx="2912140" cy="2912140"/>
          </a:xfrm>
          <a:prstGeom prst="rect">
            <a:avLst/>
          </a:prstGeom>
        </p:spPr>
      </p:pic>
      <p:sp>
        <p:nvSpPr>
          <p:cNvPr id="2" name="Rectangle 1">
            <a:extLst>
              <a:ext uri="{FF2B5EF4-FFF2-40B4-BE49-F238E27FC236}">
                <a16:creationId xmlns:a16="http://schemas.microsoft.com/office/drawing/2014/main" id="{443CCB67-3F69-FC6A-3521-FC9AB7D7C7DB}"/>
              </a:ext>
            </a:extLst>
          </p:cNvPr>
          <p:cNvSpPr/>
          <p:nvPr/>
        </p:nvSpPr>
        <p:spPr>
          <a:xfrm>
            <a:off x="0" y="1008067"/>
            <a:ext cx="12191999"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4" name="Google Shape;110;p2">
            <a:extLst>
              <a:ext uri="{FF2B5EF4-FFF2-40B4-BE49-F238E27FC236}">
                <a16:creationId xmlns:a16="http://schemas.microsoft.com/office/drawing/2014/main" id="{AC26A5B5-F1F9-41C5-9A29-8F2726D818F3}"/>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6" name="Group 5">
            <a:extLst>
              <a:ext uri="{FF2B5EF4-FFF2-40B4-BE49-F238E27FC236}">
                <a16:creationId xmlns:a16="http://schemas.microsoft.com/office/drawing/2014/main" id="{C4CBFB3C-E711-3260-38B8-45DC703E7577}"/>
              </a:ext>
            </a:extLst>
          </p:cNvPr>
          <p:cNvGrpSpPr/>
          <p:nvPr/>
        </p:nvGrpSpPr>
        <p:grpSpPr>
          <a:xfrm>
            <a:off x="334837" y="190499"/>
            <a:ext cx="11522326" cy="907832"/>
            <a:chOff x="742950" y="190499"/>
            <a:chExt cx="10706100" cy="907832"/>
          </a:xfrm>
          <a:solidFill>
            <a:schemeClr val="accent5"/>
          </a:solidFill>
          <a:effectLst>
            <a:outerShdw blurRad="50800" dist="38100" dir="2700000" algn="tl" rotWithShape="0">
              <a:prstClr val="black">
                <a:alpha val="40000"/>
              </a:prstClr>
            </a:outerShdw>
          </a:effectLst>
        </p:grpSpPr>
        <p:grpSp>
          <p:nvGrpSpPr>
            <p:cNvPr id="7" name="Group 6">
              <a:extLst>
                <a:ext uri="{FF2B5EF4-FFF2-40B4-BE49-F238E27FC236}">
                  <a16:creationId xmlns:a16="http://schemas.microsoft.com/office/drawing/2014/main" id="{076C4754-355C-7DE8-6D00-7D97FDDF3AAD}"/>
                </a:ext>
              </a:extLst>
            </p:cNvPr>
            <p:cNvGrpSpPr/>
            <p:nvPr/>
          </p:nvGrpSpPr>
          <p:grpSpPr>
            <a:xfrm>
              <a:off x="6096000" y="190500"/>
              <a:ext cx="5353050" cy="907831"/>
              <a:chOff x="0" y="190500"/>
              <a:chExt cx="5191125" cy="907831"/>
            </a:xfrm>
            <a:grpFill/>
            <a:effectLst/>
          </p:grpSpPr>
          <p:sp>
            <p:nvSpPr>
              <p:cNvPr id="11" name="Rectangle 10">
                <a:extLst>
                  <a:ext uri="{FF2B5EF4-FFF2-40B4-BE49-F238E27FC236}">
                    <a16:creationId xmlns:a16="http://schemas.microsoft.com/office/drawing/2014/main" id="{1E8D19DA-4D6C-ECD3-984E-DF4C21ED732D}"/>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2" name="Isosceles Triangle 11">
                <a:extLst>
                  <a:ext uri="{FF2B5EF4-FFF2-40B4-BE49-F238E27FC236}">
                    <a16:creationId xmlns:a16="http://schemas.microsoft.com/office/drawing/2014/main" id="{76114462-1B6B-468A-E016-8F39D553B78C}"/>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8" name="Group 7">
              <a:extLst>
                <a:ext uri="{FF2B5EF4-FFF2-40B4-BE49-F238E27FC236}">
                  <a16:creationId xmlns:a16="http://schemas.microsoft.com/office/drawing/2014/main" id="{21F33332-27AD-9CB9-B676-891572555A87}"/>
                </a:ext>
              </a:extLst>
            </p:cNvPr>
            <p:cNvGrpSpPr/>
            <p:nvPr/>
          </p:nvGrpSpPr>
          <p:grpSpPr>
            <a:xfrm flipH="1">
              <a:off x="742950" y="190499"/>
              <a:ext cx="5353050" cy="907831"/>
              <a:chOff x="0" y="190500"/>
              <a:chExt cx="5191125" cy="907831"/>
            </a:xfrm>
            <a:grpFill/>
            <a:effectLst/>
          </p:grpSpPr>
          <p:sp>
            <p:nvSpPr>
              <p:cNvPr id="9" name="Rectangle 8">
                <a:extLst>
                  <a:ext uri="{FF2B5EF4-FFF2-40B4-BE49-F238E27FC236}">
                    <a16:creationId xmlns:a16="http://schemas.microsoft.com/office/drawing/2014/main" id="{66D3CB6D-3508-BAE1-F35C-EF0C52981512}"/>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0" name="Isosceles Triangle 9">
                <a:extLst>
                  <a:ext uri="{FF2B5EF4-FFF2-40B4-BE49-F238E27FC236}">
                    <a16:creationId xmlns:a16="http://schemas.microsoft.com/office/drawing/2014/main" id="{18CFC39E-2384-1729-B445-5275AC9BF297}"/>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3" name="Google Shape;145;p7">
            <a:extLst>
              <a:ext uri="{FF2B5EF4-FFF2-40B4-BE49-F238E27FC236}">
                <a16:creationId xmlns:a16="http://schemas.microsoft.com/office/drawing/2014/main" id="{1AF59A6F-7F5D-005C-05A3-CCF1D65D8117}"/>
              </a:ext>
            </a:extLst>
          </p:cNvPr>
          <p:cNvSpPr txBox="1">
            <a:spLocks noGrp="1"/>
          </p:cNvSpPr>
          <p:nvPr>
            <p:ph type="title"/>
          </p:nvPr>
        </p:nvSpPr>
        <p:spPr>
          <a:xfrm>
            <a:off x="334837" y="171878"/>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accent4"/>
                </a:solidFill>
                <a:latin typeface="+mj-lt"/>
              </a:rPr>
              <a:t>Password</a:t>
            </a:r>
            <a:r>
              <a:rPr lang="en-US" dirty="0">
                <a:solidFill>
                  <a:schemeClr val="accent4"/>
                </a:solidFill>
                <a:latin typeface="+mj-lt"/>
              </a:rPr>
              <a:t>s </a:t>
            </a:r>
            <a:r>
              <a:rPr lang="en-US" b="0" dirty="0">
                <a:solidFill>
                  <a:schemeClr val="accent4"/>
                </a:solidFill>
                <a:latin typeface="+mj-lt"/>
              </a:rPr>
              <a:t>|</a:t>
            </a:r>
            <a:r>
              <a:rPr lang="en-US" b="1" dirty="0">
                <a:solidFill>
                  <a:schemeClr val="accent4"/>
                </a:solidFill>
                <a:latin typeface="+mj-lt"/>
              </a:rPr>
              <a:t> </a:t>
            </a:r>
            <a:r>
              <a:rPr lang="en-US" dirty="0">
                <a:solidFill>
                  <a:schemeClr val="bg1"/>
                </a:solidFill>
                <a:latin typeface="+mj-lt"/>
              </a:rPr>
              <a:t>Is This a Strong Password?</a:t>
            </a:r>
            <a:endParaRPr b="1" dirty="0">
              <a:solidFill>
                <a:schemeClr val="bg1"/>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2" name="Picture 1">
            <a:extLst>
              <a:ext uri="{FF2B5EF4-FFF2-40B4-BE49-F238E27FC236}">
                <a16:creationId xmlns:a16="http://schemas.microsoft.com/office/drawing/2014/main" id="{5A7092DE-5D4F-85CE-58C9-302C02B748CC}"/>
              </a:ext>
            </a:extLst>
          </p:cNvPr>
          <p:cNvPicPr>
            <a:picLocks noChangeAspect="1"/>
          </p:cNvPicPr>
          <p:nvPr/>
        </p:nvPicPr>
        <p:blipFill>
          <a:blip r:embed="rId3"/>
          <a:srcRect/>
          <a:stretch/>
        </p:blipFill>
        <p:spPr>
          <a:xfrm>
            <a:off x="7832696" y="1349700"/>
            <a:ext cx="4590250" cy="5508300"/>
          </a:xfrm>
          <a:prstGeom prst="rect">
            <a:avLst/>
          </a:prstGeom>
        </p:spPr>
      </p:pic>
      <p:sp>
        <p:nvSpPr>
          <p:cNvPr id="3" name="Rectangle 2">
            <a:extLst>
              <a:ext uri="{FF2B5EF4-FFF2-40B4-BE49-F238E27FC236}">
                <a16:creationId xmlns:a16="http://schemas.microsoft.com/office/drawing/2014/main" id="{43F1CAC9-4E68-9642-BD37-FC3F2195AEDD}"/>
              </a:ext>
            </a:extLst>
          </p:cNvPr>
          <p:cNvSpPr/>
          <p:nvPr/>
        </p:nvSpPr>
        <p:spPr>
          <a:xfrm>
            <a:off x="0" y="1008067"/>
            <a:ext cx="12191999"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4" name="Google Shape;110;p2">
            <a:extLst>
              <a:ext uri="{FF2B5EF4-FFF2-40B4-BE49-F238E27FC236}">
                <a16:creationId xmlns:a16="http://schemas.microsoft.com/office/drawing/2014/main" id="{81A63D29-A952-4F45-51DA-42E4ED0F5973}"/>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5" name="Group 4">
            <a:extLst>
              <a:ext uri="{FF2B5EF4-FFF2-40B4-BE49-F238E27FC236}">
                <a16:creationId xmlns:a16="http://schemas.microsoft.com/office/drawing/2014/main" id="{05B3A2C7-8930-79FF-0A9E-002E0A11DBA2}"/>
              </a:ext>
            </a:extLst>
          </p:cNvPr>
          <p:cNvGrpSpPr/>
          <p:nvPr/>
        </p:nvGrpSpPr>
        <p:grpSpPr>
          <a:xfrm>
            <a:off x="334837" y="190499"/>
            <a:ext cx="11522326" cy="907832"/>
            <a:chOff x="742950" y="190499"/>
            <a:chExt cx="10706100" cy="907832"/>
          </a:xfrm>
          <a:solidFill>
            <a:schemeClr val="accent5"/>
          </a:solidFill>
          <a:effectLst>
            <a:outerShdw blurRad="50800" dist="38100" dir="2700000" algn="tl" rotWithShape="0">
              <a:prstClr val="black">
                <a:alpha val="40000"/>
              </a:prstClr>
            </a:outerShdw>
          </a:effectLst>
        </p:grpSpPr>
        <p:grpSp>
          <p:nvGrpSpPr>
            <p:cNvPr id="6" name="Group 5">
              <a:extLst>
                <a:ext uri="{FF2B5EF4-FFF2-40B4-BE49-F238E27FC236}">
                  <a16:creationId xmlns:a16="http://schemas.microsoft.com/office/drawing/2014/main" id="{0D0F9620-4AC9-4074-19EF-263E4A2154D1}"/>
                </a:ext>
              </a:extLst>
            </p:cNvPr>
            <p:cNvGrpSpPr/>
            <p:nvPr/>
          </p:nvGrpSpPr>
          <p:grpSpPr>
            <a:xfrm>
              <a:off x="6096000" y="190500"/>
              <a:ext cx="5353050" cy="907831"/>
              <a:chOff x="0" y="190500"/>
              <a:chExt cx="5191125" cy="907831"/>
            </a:xfrm>
            <a:grpFill/>
            <a:effectLst/>
          </p:grpSpPr>
          <p:sp>
            <p:nvSpPr>
              <p:cNvPr id="10" name="Rectangle 9">
                <a:extLst>
                  <a:ext uri="{FF2B5EF4-FFF2-40B4-BE49-F238E27FC236}">
                    <a16:creationId xmlns:a16="http://schemas.microsoft.com/office/drawing/2014/main" id="{D46E1D1B-BCE8-FA3F-4CAD-9D92D92557BF}"/>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1" name="Isosceles Triangle 10">
                <a:extLst>
                  <a:ext uri="{FF2B5EF4-FFF2-40B4-BE49-F238E27FC236}">
                    <a16:creationId xmlns:a16="http://schemas.microsoft.com/office/drawing/2014/main" id="{27DEE9A8-1317-AB88-38C7-54E70737A511}"/>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7" name="Group 6">
              <a:extLst>
                <a:ext uri="{FF2B5EF4-FFF2-40B4-BE49-F238E27FC236}">
                  <a16:creationId xmlns:a16="http://schemas.microsoft.com/office/drawing/2014/main" id="{35B7ABAE-1557-EB15-A941-620D4DBD7D0A}"/>
                </a:ext>
              </a:extLst>
            </p:cNvPr>
            <p:cNvGrpSpPr/>
            <p:nvPr/>
          </p:nvGrpSpPr>
          <p:grpSpPr>
            <a:xfrm flipH="1">
              <a:off x="742950" y="190499"/>
              <a:ext cx="5353050" cy="907831"/>
              <a:chOff x="0" y="190500"/>
              <a:chExt cx="5191125" cy="907831"/>
            </a:xfrm>
            <a:grpFill/>
            <a:effectLst/>
          </p:grpSpPr>
          <p:sp>
            <p:nvSpPr>
              <p:cNvPr id="8" name="Rectangle 7">
                <a:extLst>
                  <a:ext uri="{FF2B5EF4-FFF2-40B4-BE49-F238E27FC236}">
                    <a16:creationId xmlns:a16="http://schemas.microsoft.com/office/drawing/2014/main" id="{92412955-D02A-D53E-BE05-066FB0667B4F}"/>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9" name="Isosceles Triangle 8">
                <a:extLst>
                  <a:ext uri="{FF2B5EF4-FFF2-40B4-BE49-F238E27FC236}">
                    <a16:creationId xmlns:a16="http://schemas.microsoft.com/office/drawing/2014/main" id="{250F0F7A-0FCB-150B-5DDD-F20163E2B31A}"/>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2" name="Google Shape;145;p7">
            <a:extLst>
              <a:ext uri="{FF2B5EF4-FFF2-40B4-BE49-F238E27FC236}">
                <a16:creationId xmlns:a16="http://schemas.microsoft.com/office/drawing/2014/main" id="{B18B4993-2A00-B5A4-10CB-04BFE73C1DFB}"/>
              </a:ext>
            </a:extLst>
          </p:cNvPr>
          <p:cNvSpPr txBox="1">
            <a:spLocks noGrp="1"/>
          </p:cNvSpPr>
          <p:nvPr>
            <p:ph type="title"/>
          </p:nvPr>
        </p:nvSpPr>
        <p:spPr>
          <a:xfrm>
            <a:off x="334837" y="171878"/>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accent4"/>
                </a:solidFill>
                <a:latin typeface="+mj-lt"/>
              </a:rPr>
              <a:t>Password</a:t>
            </a:r>
            <a:r>
              <a:rPr lang="en-US" dirty="0">
                <a:solidFill>
                  <a:schemeClr val="accent4"/>
                </a:solidFill>
                <a:latin typeface="+mj-lt"/>
              </a:rPr>
              <a:t>s </a:t>
            </a:r>
            <a:r>
              <a:rPr lang="en-US" b="0" dirty="0">
                <a:solidFill>
                  <a:schemeClr val="accent4"/>
                </a:solidFill>
                <a:latin typeface="+mj-lt"/>
              </a:rPr>
              <a:t>|</a:t>
            </a:r>
            <a:r>
              <a:rPr lang="en-US" b="1" dirty="0">
                <a:solidFill>
                  <a:schemeClr val="accent4"/>
                </a:solidFill>
                <a:latin typeface="+mj-lt"/>
              </a:rPr>
              <a:t> </a:t>
            </a:r>
            <a:r>
              <a:rPr lang="en-US" dirty="0">
                <a:solidFill>
                  <a:schemeClr val="bg1"/>
                </a:solidFill>
                <a:latin typeface="+mj-lt"/>
              </a:rPr>
              <a:t>Is This a Strong Password?</a:t>
            </a:r>
            <a:endParaRPr b="1" dirty="0">
              <a:solidFill>
                <a:schemeClr val="bg1"/>
              </a:solidFill>
              <a:latin typeface="+mj-lt"/>
            </a:endParaRPr>
          </a:p>
        </p:txBody>
      </p:sp>
      <p:sp>
        <p:nvSpPr>
          <p:cNvPr id="15" name="Google Shape;163;p8">
            <a:extLst>
              <a:ext uri="{FF2B5EF4-FFF2-40B4-BE49-F238E27FC236}">
                <a16:creationId xmlns:a16="http://schemas.microsoft.com/office/drawing/2014/main" id="{C530DACF-1653-B7B2-709A-1D22378011A7}"/>
              </a:ext>
            </a:extLst>
          </p:cNvPr>
          <p:cNvSpPr txBox="1">
            <a:spLocks/>
          </p:cNvSpPr>
          <p:nvPr/>
        </p:nvSpPr>
        <p:spPr>
          <a:xfrm>
            <a:off x="870683" y="3245608"/>
            <a:ext cx="6426294" cy="138215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150000"/>
              </a:lnSpc>
              <a:spcBef>
                <a:spcPts val="12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180000" indent="-180000" algn="ctr">
              <a:spcBef>
                <a:spcPts val="0"/>
              </a:spcBef>
              <a:buSzPts val="5400"/>
            </a:pPr>
            <a:r>
              <a:rPr lang="en-US" sz="8800" b="1" dirty="0">
                <a:solidFill>
                  <a:schemeClr val="accent5"/>
                </a:solidFill>
                <a:latin typeface="+mj-lt"/>
              </a:rPr>
              <a:t>password</a:t>
            </a:r>
            <a:endParaRPr lang="en-US" sz="4800" dirty="0">
              <a:solidFill>
                <a:schemeClr val="accent5"/>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2">
          <a:extLst>
            <a:ext uri="{FF2B5EF4-FFF2-40B4-BE49-F238E27FC236}">
              <a16:creationId xmlns:a16="http://schemas.microsoft.com/office/drawing/2014/main" id="{F606E9F8-A98E-1AB8-0E2E-B5BF4BEE535D}"/>
            </a:ext>
          </a:extLst>
        </p:cNvPr>
        <p:cNvGrpSpPr/>
        <p:nvPr/>
      </p:nvGrpSpPr>
      <p:grpSpPr>
        <a:xfrm>
          <a:off x="0" y="0"/>
          <a:ext cx="0" cy="0"/>
          <a:chOff x="0" y="0"/>
          <a:chExt cx="0" cy="0"/>
        </a:xfrm>
      </p:grpSpPr>
      <p:sp>
        <p:nvSpPr>
          <p:cNvPr id="163" name="Google Shape;163;p8">
            <a:extLst>
              <a:ext uri="{FF2B5EF4-FFF2-40B4-BE49-F238E27FC236}">
                <a16:creationId xmlns:a16="http://schemas.microsoft.com/office/drawing/2014/main" id="{4477AFDB-319E-25AC-5C2D-DA4AD0E0CE90}"/>
              </a:ext>
            </a:extLst>
          </p:cNvPr>
          <p:cNvSpPr txBox="1">
            <a:spLocks noGrp="1"/>
          </p:cNvSpPr>
          <p:nvPr>
            <p:ph type="body" idx="1"/>
          </p:nvPr>
        </p:nvSpPr>
        <p:spPr>
          <a:xfrm>
            <a:off x="4798739" y="3245608"/>
            <a:ext cx="6426294" cy="1382153"/>
          </a:xfrm>
          <a:prstGeom prst="rect">
            <a:avLst/>
          </a:prstGeom>
          <a:noFill/>
          <a:ln>
            <a:noFill/>
          </a:ln>
        </p:spPr>
        <p:txBody>
          <a:bodyPr spcFirstLastPara="1" wrap="square" lIns="91425" tIns="45700" rIns="91425" bIns="45700" anchor="ctr" anchorCtr="0">
            <a:noAutofit/>
          </a:bodyPr>
          <a:lstStyle/>
          <a:p>
            <a:pPr marL="180000" lvl="0" indent="-180000" algn="ctr" rtl="0">
              <a:lnSpc>
                <a:spcPct val="150000"/>
              </a:lnSpc>
              <a:spcBef>
                <a:spcPts val="0"/>
              </a:spcBef>
              <a:spcAft>
                <a:spcPts val="0"/>
              </a:spcAft>
              <a:buClr>
                <a:schemeClr val="dk1"/>
              </a:buClr>
              <a:buSzPts val="5400"/>
              <a:buNone/>
            </a:pPr>
            <a:r>
              <a:rPr lang="en-US" sz="8800" b="1" dirty="0">
                <a:solidFill>
                  <a:schemeClr val="accent5"/>
                </a:solidFill>
                <a:latin typeface="+mj-lt"/>
              </a:rPr>
              <a:t>p@ssword</a:t>
            </a:r>
            <a:endParaRPr sz="4800" dirty="0">
              <a:solidFill>
                <a:schemeClr val="accent5"/>
              </a:solidFill>
              <a:latin typeface="+mj-lt"/>
            </a:endParaRPr>
          </a:p>
        </p:txBody>
      </p:sp>
      <p:pic>
        <p:nvPicPr>
          <p:cNvPr id="3" name="Picture 2">
            <a:extLst>
              <a:ext uri="{FF2B5EF4-FFF2-40B4-BE49-F238E27FC236}">
                <a16:creationId xmlns:a16="http://schemas.microsoft.com/office/drawing/2014/main" id="{DF9E8EF3-7992-B1DE-A512-68EDF7C531FF}"/>
              </a:ext>
            </a:extLst>
          </p:cNvPr>
          <p:cNvPicPr>
            <a:picLocks noChangeAspect="1"/>
          </p:cNvPicPr>
          <p:nvPr/>
        </p:nvPicPr>
        <p:blipFill>
          <a:blip r:embed="rId3"/>
          <a:srcRect/>
          <a:stretch/>
        </p:blipFill>
        <p:spPr>
          <a:xfrm>
            <a:off x="541457" y="1349700"/>
            <a:ext cx="4588218" cy="5508300"/>
          </a:xfrm>
          <a:prstGeom prst="rect">
            <a:avLst/>
          </a:prstGeom>
        </p:spPr>
      </p:pic>
      <p:sp>
        <p:nvSpPr>
          <p:cNvPr id="2" name="Rectangle 1">
            <a:extLst>
              <a:ext uri="{FF2B5EF4-FFF2-40B4-BE49-F238E27FC236}">
                <a16:creationId xmlns:a16="http://schemas.microsoft.com/office/drawing/2014/main" id="{58623F3C-6458-C05E-7337-4D3401C967F9}"/>
              </a:ext>
            </a:extLst>
          </p:cNvPr>
          <p:cNvSpPr/>
          <p:nvPr/>
        </p:nvSpPr>
        <p:spPr>
          <a:xfrm>
            <a:off x="0" y="1008067"/>
            <a:ext cx="12191999"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4" name="Google Shape;110;p2">
            <a:extLst>
              <a:ext uri="{FF2B5EF4-FFF2-40B4-BE49-F238E27FC236}">
                <a16:creationId xmlns:a16="http://schemas.microsoft.com/office/drawing/2014/main" id="{3962F902-2565-7C7D-9FBE-15755D035D97}"/>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6" name="Group 5">
            <a:extLst>
              <a:ext uri="{FF2B5EF4-FFF2-40B4-BE49-F238E27FC236}">
                <a16:creationId xmlns:a16="http://schemas.microsoft.com/office/drawing/2014/main" id="{47EC3337-ECCA-5E0A-2164-F974CD3141C7}"/>
              </a:ext>
            </a:extLst>
          </p:cNvPr>
          <p:cNvGrpSpPr/>
          <p:nvPr/>
        </p:nvGrpSpPr>
        <p:grpSpPr>
          <a:xfrm>
            <a:off x="334837" y="190499"/>
            <a:ext cx="11522326" cy="907832"/>
            <a:chOff x="742950" y="190499"/>
            <a:chExt cx="10706100" cy="907832"/>
          </a:xfrm>
          <a:solidFill>
            <a:schemeClr val="accent5"/>
          </a:solidFill>
          <a:effectLst>
            <a:outerShdw blurRad="50800" dist="38100" dir="2700000" algn="tl" rotWithShape="0">
              <a:prstClr val="black">
                <a:alpha val="40000"/>
              </a:prstClr>
            </a:outerShdw>
          </a:effectLst>
        </p:grpSpPr>
        <p:grpSp>
          <p:nvGrpSpPr>
            <p:cNvPr id="7" name="Group 6">
              <a:extLst>
                <a:ext uri="{FF2B5EF4-FFF2-40B4-BE49-F238E27FC236}">
                  <a16:creationId xmlns:a16="http://schemas.microsoft.com/office/drawing/2014/main" id="{2A8640E7-B22A-A91B-3AD5-1C922CBF5A5B}"/>
                </a:ext>
              </a:extLst>
            </p:cNvPr>
            <p:cNvGrpSpPr/>
            <p:nvPr/>
          </p:nvGrpSpPr>
          <p:grpSpPr>
            <a:xfrm>
              <a:off x="6096000" y="190500"/>
              <a:ext cx="5353050" cy="907831"/>
              <a:chOff x="0" y="190500"/>
              <a:chExt cx="5191125" cy="907831"/>
            </a:xfrm>
            <a:grpFill/>
            <a:effectLst/>
          </p:grpSpPr>
          <p:sp>
            <p:nvSpPr>
              <p:cNvPr id="11" name="Rectangle 10">
                <a:extLst>
                  <a:ext uri="{FF2B5EF4-FFF2-40B4-BE49-F238E27FC236}">
                    <a16:creationId xmlns:a16="http://schemas.microsoft.com/office/drawing/2014/main" id="{369081C1-8952-1537-4F6C-590757C9BC66}"/>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2" name="Isosceles Triangle 11">
                <a:extLst>
                  <a:ext uri="{FF2B5EF4-FFF2-40B4-BE49-F238E27FC236}">
                    <a16:creationId xmlns:a16="http://schemas.microsoft.com/office/drawing/2014/main" id="{BC16BF9B-3BEF-AA43-82BD-49ABB3A95B81}"/>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8" name="Group 7">
              <a:extLst>
                <a:ext uri="{FF2B5EF4-FFF2-40B4-BE49-F238E27FC236}">
                  <a16:creationId xmlns:a16="http://schemas.microsoft.com/office/drawing/2014/main" id="{4135A059-F1A1-0A34-C4A5-2E766F5C1180}"/>
                </a:ext>
              </a:extLst>
            </p:cNvPr>
            <p:cNvGrpSpPr/>
            <p:nvPr/>
          </p:nvGrpSpPr>
          <p:grpSpPr>
            <a:xfrm flipH="1">
              <a:off x="742950" y="190499"/>
              <a:ext cx="5353050" cy="907831"/>
              <a:chOff x="0" y="190500"/>
              <a:chExt cx="5191125" cy="907831"/>
            </a:xfrm>
            <a:grpFill/>
            <a:effectLst/>
          </p:grpSpPr>
          <p:sp>
            <p:nvSpPr>
              <p:cNvPr id="9" name="Rectangle 8">
                <a:extLst>
                  <a:ext uri="{FF2B5EF4-FFF2-40B4-BE49-F238E27FC236}">
                    <a16:creationId xmlns:a16="http://schemas.microsoft.com/office/drawing/2014/main" id="{15CCC592-3D59-CE8D-A86D-B9FFFE7CEF47}"/>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0" name="Isosceles Triangle 9">
                <a:extLst>
                  <a:ext uri="{FF2B5EF4-FFF2-40B4-BE49-F238E27FC236}">
                    <a16:creationId xmlns:a16="http://schemas.microsoft.com/office/drawing/2014/main" id="{C760475B-21C5-C1FC-4B3C-1EB2968BF50F}"/>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3" name="Google Shape;145;p7">
            <a:extLst>
              <a:ext uri="{FF2B5EF4-FFF2-40B4-BE49-F238E27FC236}">
                <a16:creationId xmlns:a16="http://schemas.microsoft.com/office/drawing/2014/main" id="{30A5C01A-2DBB-DC8D-77AF-9D6D3B61A1E8}"/>
              </a:ext>
            </a:extLst>
          </p:cNvPr>
          <p:cNvSpPr txBox="1">
            <a:spLocks noGrp="1"/>
          </p:cNvSpPr>
          <p:nvPr>
            <p:ph type="title"/>
          </p:nvPr>
        </p:nvSpPr>
        <p:spPr>
          <a:xfrm>
            <a:off x="334837" y="171878"/>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accent4"/>
                </a:solidFill>
                <a:latin typeface="+mj-lt"/>
              </a:rPr>
              <a:t>Password</a:t>
            </a:r>
            <a:r>
              <a:rPr lang="en-US" dirty="0">
                <a:solidFill>
                  <a:schemeClr val="accent4"/>
                </a:solidFill>
                <a:latin typeface="+mj-lt"/>
              </a:rPr>
              <a:t>s </a:t>
            </a:r>
            <a:r>
              <a:rPr lang="en-US" b="0" dirty="0">
                <a:solidFill>
                  <a:schemeClr val="accent4"/>
                </a:solidFill>
                <a:latin typeface="+mj-lt"/>
              </a:rPr>
              <a:t>|</a:t>
            </a:r>
            <a:r>
              <a:rPr lang="en-US" b="1" dirty="0">
                <a:solidFill>
                  <a:schemeClr val="accent4"/>
                </a:solidFill>
                <a:latin typeface="+mj-lt"/>
              </a:rPr>
              <a:t> </a:t>
            </a:r>
            <a:r>
              <a:rPr lang="en-US" dirty="0">
                <a:solidFill>
                  <a:schemeClr val="bg1"/>
                </a:solidFill>
                <a:latin typeface="+mj-lt"/>
              </a:rPr>
              <a:t>Is This a Strong Password?</a:t>
            </a:r>
            <a:endParaRPr b="1" dirty="0">
              <a:solidFill>
                <a:schemeClr val="bg1"/>
              </a:solidFill>
              <a:latin typeface="+mj-lt"/>
            </a:endParaRPr>
          </a:p>
        </p:txBody>
      </p:sp>
    </p:spTree>
    <p:extLst>
      <p:ext uri="{BB962C8B-B14F-4D97-AF65-F5344CB8AC3E}">
        <p14:creationId xmlns:p14="http://schemas.microsoft.com/office/powerpoint/2010/main" val="337801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180"/>
        <p:cNvGrpSpPr/>
        <p:nvPr/>
      </p:nvGrpSpPr>
      <p:grpSpPr>
        <a:xfrm>
          <a:off x="0" y="0"/>
          <a:ext cx="0" cy="0"/>
          <a:chOff x="0" y="0"/>
          <a:chExt cx="0" cy="0"/>
        </a:xfrm>
      </p:grpSpPr>
      <p:pic>
        <p:nvPicPr>
          <p:cNvPr id="2" name="Picture 1">
            <a:extLst>
              <a:ext uri="{FF2B5EF4-FFF2-40B4-BE49-F238E27FC236}">
                <a16:creationId xmlns:a16="http://schemas.microsoft.com/office/drawing/2014/main" id="{492CFA59-1DAA-A147-4BCA-5B6B75333B39}"/>
              </a:ext>
            </a:extLst>
          </p:cNvPr>
          <p:cNvPicPr>
            <a:picLocks noChangeAspect="1"/>
          </p:cNvPicPr>
          <p:nvPr/>
        </p:nvPicPr>
        <p:blipFill>
          <a:blip r:embed="rId3"/>
          <a:srcRect/>
          <a:stretch/>
        </p:blipFill>
        <p:spPr>
          <a:xfrm>
            <a:off x="7832696" y="1349700"/>
            <a:ext cx="4590250" cy="5508300"/>
          </a:xfrm>
          <a:prstGeom prst="rect">
            <a:avLst/>
          </a:prstGeom>
        </p:spPr>
      </p:pic>
      <p:sp>
        <p:nvSpPr>
          <p:cNvPr id="3" name="Rectangle 2">
            <a:extLst>
              <a:ext uri="{FF2B5EF4-FFF2-40B4-BE49-F238E27FC236}">
                <a16:creationId xmlns:a16="http://schemas.microsoft.com/office/drawing/2014/main" id="{0880E424-D894-9EFD-200B-19053FFE1252}"/>
              </a:ext>
            </a:extLst>
          </p:cNvPr>
          <p:cNvSpPr/>
          <p:nvPr/>
        </p:nvSpPr>
        <p:spPr>
          <a:xfrm>
            <a:off x="0" y="1008067"/>
            <a:ext cx="12191999"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4" name="Google Shape;110;p2">
            <a:extLst>
              <a:ext uri="{FF2B5EF4-FFF2-40B4-BE49-F238E27FC236}">
                <a16:creationId xmlns:a16="http://schemas.microsoft.com/office/drawing/2014/main" id="{667D4259-8E99-9A11-4676-747563363EBB}"/>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5" name="Group 4">
            <a:extLst>
              <a:ext uri="{FF2B5EF4-FFF2-40B4-BE49-F238E27FC236}">
                <a16:creationId xmlns:a16="http://schemas.microsoft.com/office/drawing/2014/main" id="{DDDEDE67-0609-3F46-46FD-E48A6567E0F3}"/>
              </a:ext>
            </a:extLst>
          </p:cNvPr>
          <p:cNvGrpSpPr/>
          <p:nvPr/>
        </p:nvGrpSpPr>
        <p:grpSpPr>
          <a:xfrm>
            <a:off x="334837" y="190499"/>
            <a:ext cx="11522326" cy="907832"/>
            <a:chOff x="742950" y="190499"/>
            <a:chExt cx="10706100" cy="907832"/>
          </a:xfrm>
          <a:solidFill>
            <a:schemeClr val="accent5"/>
          </a:solidFill>
          <a:effectLst>
            <a:outerShdw blurRad="50800" dist="38100" dir="2700000" algn="tl" rotWithShape="0">
              <a:prstClr val="black">
                <a:alpha val="40000"/>
              </a:prstClr>
            </a:outerShdw>
          </a:effectLst>
        </p:grpSpPr>
        <p:grpSp>
          <p:nvGrpSpPr>
            <p:cNvPr id="6" name="Group 5">
              <a:extLst>
                <a:ext uri="{FF2B5EF4-FFF2-40B4-BE49-F238E27FC236}">
                  <a16:creationId xmlns:a16="http://schemas.microsoft.com/office/drawing/2014/main" id="{E5F85065-A92E-BB6D-A37B-D5438D2C2A92}"/>
                </a:ext>
              </a:extLst>
            </p:cNvPr>
            <p:cNvGrpSpPr/>
            <p:nvPr/>
          </p:nvGrpSpPr>
          <p:grpSpPr>
            <a:xfrm>
              <a:off x="6096000" y="190500"/>
              <a:ext cx="5353050" cy="907831"/>
              <a:chOff x="0" y="190500"/>
              <a:chExt cx="5191125" cy="907831"/>
            </a:xfrm>
            <a:grpFill/>
            <a:effectLst/>
          </p:grpSpPr>
          <p:sp>
            <p:nvSpPr>
              <p:cNvPr id="10" name="Rectangle 9">
                <a:extLst>
                  <a:ext uri="{FF2B5EF4-FFF2-40B4-BE49-F238E27FC236}">
                    <a16:creationId xmlns:a16="http://schemas.microsoft.com/office/drawing/2014/main" id="{2D4B4CD7-CD77-9C1A-5344-54BDD61BA76A}"/>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1" name="Isosceles Triangle 10">
                <a:extLst>
                  <a:ext uri="{FF2B5EF4-FFF2-40B4-BE49-F238E27FC236}">
                    <a16:creationId xmlns:a16="http://schemas.microsoft.com/office/drawing/2014/main" id="{8B1F99CA-D3F0-85E0-2993-69C3EAC45ED3}"/>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7" name="Group 6">
              <a:extLst>
                <a:ext uri="{FF2B5EF4-FFF2-40B4-BE49-F238E27FC236}">
                  <a16:creationId xmlns:a16="http://schemas.microsoft.com/office/drawing/2014/main" id="{4DCD94DD-17A3-80E7-5C13-A147111E3546}"/>
                </a:ext>
              </a:extLst>
            </p:cNvPr>
            <p:cNvGrpSpPr/>
            <p:nvPr/>
          </p:nvGrpSpPr>
          <p:grpSpPr>
            <a:xfrm flipH="1">
              <a:off x="742950" y="190499"/>
              <a:ext cx="5353050" cy="907831"/>
              <a:chOff x="0" y="190500"/>
              <a:chExt cx="5191125" cy="907831"/>
            </a:xfrm>
            <a:grpFill/>
            <a:effectLst/>
          </p:grpSpPr>
          <p:sp>
            <p:nvSpPr>
              <p:cNvPr id="8" name="Rectangle 7">
                <a:extLst>
                  <a:ext uri="{FF2B5EF4-FFF2-40B4-BE49-F238E27FC236}">
                    <a16:creationId xmlns:a16="http://schemas.microsoft.com/office/drawing/2014/main" id="{F8B93D27-80AE-7425-F910-8ED25C82B126}"/>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9" name="Isosceles Triangle 8">
                <a:extLst>
                  <a:ext uri="{FF2B5EF4-FFF2-40B4-BE49-F238E27FC236}">
                    <a16:creationId xmlns:a16="http://schemas.microsoft.com/office/drawing/2014/main" id="{C202654C-BE52-DBA8-609F-17285CE19B62}"/>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2" name="Google Shape;145;p7">
            <a:extLst>
              <a:ext uri="{FF2B5EF4-FFF2-40B4-BE49-F238E27FC236}">
                <a16:creationId xmlns:a16="http://schemas.microsoft.com/office/drawing/2014/main" id="{43B63D8E-4B5E-C5BE-B6CB-6B4647CAC46B}"/>
              </a:ext>
            </a:extLst>
          </p:cNvPr>
          <p:cNvSpPr txBox="1">
            <a:spLocks noGrp="1"/>
          </p:cNvSpPr>
          <p:nvPr>
            <p:ph type="title"/>
          </p:nvPr>
        </p:nvSpPr>
        <p:spPr>
          <a:xfrm>
            <a:off x="334837" y="171878"/>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accent4"/>
                </a:solidFill>
                <a:latin typeface="+mj-lt"/>
              </a:rPr>
              <a:t>Password</a:t>
            </a:r>
            <a:r>
              <a:rPr lang="en-US" dirty="0">
                <a:solidFill>
                  <a:schemeClr val="accent4"/>
                </a:solidFill>
                <a:latin typeface="+mj-lt"/>
              </a:rPr>
              <a:t>s </a:t>
            </a:r>
            <a:r>
              <a:rPr lang="en-US" b="0" dirty="0">
                <a:solidFill>
                  <a:schemeClr val="accent4"/>
                </a:solidFill>
                <a:latin typeface="+mj-lt"/>
              </a:rPr>
              <a:t>|</a:t>
            </a:r>
            <a:r>
              <a:rPr lang="en-US" b="1" dirty="0">
                <a:solidFill>
                  <a:schemeClr val="accent4"/>
                </a:solidFill>
                <a:latin typeface="+mj-lt"/>
              </a:rPr>
              <a:t> </a:t>
            </a:r>
            <a:r>
              <a:rPr lang="en-US" dirty="0">
                <a:solidFill>
                  <a:schemeClr val="bg1"/>
                </a:solidFill>
                <a:latin typeface="+mj-lt"/>
              </a:rPr>
              <a:t>Let’s Get </a:t>
            </a:r>
            <a:r>
              <a:rPr lang="en-US" i="1" dirty="0">
                <a:solidFill>
                  <a:schemeClr val="bg1"/>
                </a:solidFill>
                <a:latin typeface="+mj-lt"/>
              </a:rPr>
              <a:t>Really</a:t>
            </a:r>
            <a:r>
              <a:rPr lang="en-US" dirty="0">
                <a:solidFill>
                  <a:schemeClr val="bg1"/>
                </a:solidFill>
                <a:latin typeface="+mj-lt"/>
              </a:rPr>
              <a:t> Sneaky</a:t>
            </a:r>
            <a:endParaRPr b="1" dirty="0">
              <a:solidFill>
                <a:schemeClr val="bg1"/>
              </a:solidFill>
              <a:latin typeface="+mj-lt"/>
            </a:endParaRPr>
          </a:p>
        </p:txBody>
      </p:sp>
      <p:sp>
        <p:nvSpPr>
          <p:cNvPr id="14" name="Google Shape;163;p8">
            <a:extLst>
              <a:ext uri="{FF2B5EF4-FFF2-40B4-BE49-F238E27FC236}">
                <a16:creationId xmlns:a16="http://schemas.microsoft.com/office/drawing/2014/main" id="{0CC43D29-CF30-2F0C-E67B-979B4E4118E8}"/>
              </a:ext>
            </a:extLst>
          </p:cNvPr>
          <p:cNvSpPr txBox="1">
            <a:spLocks/>
          </p:cNvSpPr>
          <p:nvPr/>
        </p:nvSpPr>
        <p:spPr>
          <a:xfrm>
            <a:off x="551972" y="2680646"/>
            <a:ext cx="7840278" cy="138215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150000"/>
              </a:lnSpc>
              <a:spcBef>
                <a:spcPts val="12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180000" indent="-180000" algn="ctr">
              <a:spcBef>
                <a:spcPts val="0"/>
              </a:spcBef>
              <a:buSzPts val="5400"/>
            </a:pPr>
            <a:r>
              <a:rPr lang="en-US" sz="8000" b="1" dirty="0">
                <a:solidFill>
                  <a:schemeClr val="accent5"/>
                </a:solidFill>
                <a:latin typeface="+mj-lt"/>
              </a:rPr>
              <a:t>!wGomPcta5tt2</a:t>
            </a:r>
            <a:endParaRPr lang="en-US" sz="4400" dirty="0">
              <a:solidFill>
                <a:schemeClr val="accent5"/>
              </a:solidFill>
              <a:latin typeface="+mj-lt"/>
            </a:endParaRPr>
          </a:p>
        </p:txBody>
      </p:sp>
      <p:sp>
        <p:nvSpPr>
          <p:cNvPr id="15" name="TextBox 14">
            <a:extLst>
              <a:ext uri="{FF2B5EF4-FFF2-40B4-BE49-F238E27FC236}">
                <a16:creationId xmlns:a16="http://schemas.microsoft.com/office/drawing/2014/main" id="{0450C552-F46B-BFA9-4A0D-23C510E2D515}"/>
              </a:ext>
            </a:extLst>
          </p:cNvPr>
          <p:cNvSpPr txBox="1"/>
          <p:nvPr/>
        </p:nvSpPr>
        <p:spPr>
          <a:xfrm>
            <a:off x="782552" y="4184861"/>
            <a:ext cx="7379118" cy="1323439"/>
          </a:xfrm>
          <a:prstGeom prst="rect">
            <a:avLst/>
          </a:prstGeom>
          <a:noFill/>
        </p:spPr>
        <p:txBody>
          <a:bodyPr wrap="square" rtlCol="0">
            <a:spAutoFit/>
          </a:bodyPr>
          <a:lstStyle/>
          <a:p>
            <a:pPr algn="ctr"/>
            <a:r>
              <a:rPr lang="en-US" sz="4000" dirty="0">
                <a:latin typeface="+mn-lt"/>
              </a:rPr>
              <a:t>(I won’t give out my password</a:t>
            </a:r>
          </a:p>
          <a:p>
            <a:pPr algn="ctr"/>
            <a:r>
              <a:rPr lang="en-US" sz="4000" dirty="0">
                <a:latin typeface="+mn-lt"/>
              </a:rPr>
              <a:t>‘cause that’s a silly thing to do)</a:t>
            </a:r>
            <a:endParaRPr lang="en-CA"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0">
          <a:extLst>
            <a:ext uri="{FF2B5EF4-FFF2-40B4-BE49-F238E27FC236}">
              <a16:creationId xmlns:a16="http://schemas.microsoft.com/office/drawing/2014/main" id="{0262937F-650B-5A06-FE78-732A7C3C878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3E40B6C-6907-7721-F7AD-215902613982}"/>
              </a:ext>
            </a:extLst>
          </p:cNvPr>
          <p:cNvPicPr>
            <a:picLocks noChangeAspect="1"/>
          </p:cNvPicPr>
          <p:nvPr/>
        </p:nvPicPr>
        <p:blipFill>
          <a:blip r:embed="rId4"/>
          <a:srcRect/>
          <a:stretch/>
        </p:blipFill>
        <p:spPr>
          <a:xfrm>
            <a:off x="7832696" y="1349700"/>
            <a:ext cx="4590250" cy="5508300"/>
          </a:xfrm>
          <a:prstGeom prst="rect">
            <a:avLst/>
          </a:prstGeom>
        </p:spPr>
      </p:pic>
      <p:sp>
        <p:nvSpPr>
          <p:cNvPr id="3" name="Rectangle 2">
            <a:extLst>
              <a:ext uri="{FF2B5EF4-FFF2-40B4-BE49-F238E27FC236}">
                <a16:creationId xmlns:a16="http://schemas.microsoft.com/office/drawing/2014/main" id="{F2156EDD-419E-A426-CF58-4920C98BC31E}"/>
              </a:ext>
            </a:extLst>
          </p:cNvPr>
          <p:cNvSpPr/>
          <p:nvPr/>
        </p:nvSpPr>
        <p:spPr>
          <a:xfrm>
            <a:off x="0" y="1008067"/>
            <a:ext cx="12191999"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4" name="Google Shape;110;p2">
            <a:extLst>
              <a:ext uri="{FF2B5EF4-FFF2-40B4-BE49-F238E27FC236}">
                <a16:creationId xmlns:a16="http://schemas.microsoft.com/office/drawing/2014/main" id="{F7F86DB5-ACFE-3174-46AB-B06415EBF600}"/>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5" name="Group 4">
            <a:extLst>
              <a:ext uri="{FF2B5EF4-FFF2-40B4-BE49-F238E27FC236}">
                <a16:creationId xmlns:a16="http://schemas.microsoft.com/office/drawing/2014/main" id="{5A8B4EBB-F5FD-8506-31CC-90689150DBAA}"/>
              </a:ext>
            </a:extLst>
          </p:cNvPr>
          <p:cNvGrpSpPr/>
          <p:nvPr/>
        </p:nvGrpSpPr>
        <p:grpSpPr>
          <a:xfrm>
            <a:off x="334837" y="190499"/>
            <a:ext cx="11522326" cy="907832"/>
            <a:chOff x="742950" y="190499"/>
            <a:chExt cx="10706100" cy="907832"/>
          </a:xfrm>
          <a:solidFill>
            <a:schemeClr val="accent5"/>
          </a:solidFill>
          <a:effectLst>
            <a:outerShdw blurRad="50800" dist="38100" dir="2700000" algn="tl" rotWithShape="0">
              <a:prstClr val="black">
                <a:alpha val="40000"/>
              </a:prstClr>
            </a:outerShdw>
          </a:effectLst>
        </p:grpSpPr>
        <p:grpSp>
          <p:nvGrpSpPr>
            <p:cNvPr id="6" name="Group 5">
              <a:extLst>
                <a:ext uri="{FF2B5EF4-FFF2-40B4-BE49-F238E27FC236}">
                  <a16:creationId xmlns:a16="http://schemas.microsoft.com/office/drawing/2014/main" id="{6A3FA4AB-B1E3-CC4F-A187-3F60843BEB20}"/>
                </a:ext>
              </a:extLst>
            </p:cNvPr>
            <p:cNvGrpSpPr/>
            <p:nvPr/>
          </p:nvGrpSpPr>
          <p:grpSpPr>
            <a:xfrm>
              <a:off x="6096000" y="190500"/>
              <a:ext cx="5353050" cy="907831"/>
              <a:chOff x="0" y="190500"/>
              <a:chExt cx="5191125" cy="907831"/>
            </a:xfrm>
            <a:grpFill/>
            <a:effectLst/>
          </p:grpSpPr>
          <p:sp>
            <p:nvSpPr>
              <p:cNvPr id="10" name="Rectangle 9">
                <a:extLst>
                  <a:ext uri="{FF2B5EF4-FFF2-40B4-BE49-F238E27FC236}">
                    <a16:creationId xmlns:a16="http://schemas.microsoft.com/office/drawing/2014/main" id="{71348CFD-F597-96DD-FBDA-C701AF1C7430}"/>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1" name="Isosceles Triangle 10">
                <a:extLst>
                  <a:ext uri="{FF2B5EF4-FFF2-40B4-BE49-F238E27FC236}">
                    <a16:creationId xmlns:a16="http://schemas.microsoft.com/office/drawing/2014/main" id="{BB75AD4F-E605-DF55-C34D-25529C5B137B}"/>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7" name="Group 6">
              <a:extLst>
                <a:ext uri="{FF2B5EF4-FFF2-40B4-BE49-F238E27FC236}">
                  <a16:creationId xmlns:a16="http://schemas.microsoft.com/office/drawing/2014/main" id="{6F9A6712-68A7-5EE0-6852-EB36F30A7828}"/>
                </a:ext>
              </a:extLst>
            </p:cNvPr>
            <p:cNvGrpSpPr/>
            <p:nvPr/>
          </p:nvGrpSpPr>
          <p:grpSpPr>
            <a:xfrm flipH="1">
              <a:off x="742950" y="190499"/>
              <a:ext cx="5353050" cy="907831"/>
              <a:chOff x="0" y="190500"/>
              <a:chExt cx="5191125" cy="907831"/>
            </a:xfrm>
            <a:grpFill/>
            <a:effectLst/>
          </p:grpSpPr>
          <p:sp>
            <p:nvSpPr>
              <p:cNvPr id="8" name="Rectangle 7">
                <a:extLst>
                  <a:ext uri="{FF2B5EF4-FFF2-40B4-BE49-F238E27FC236}">
                    <a16:creationId xmlns:a16="http://schemas.microsoft.com/office/drawing/2014/main" id="{4B915B7D-12C9-5ECF-C44A-557E6B900C9B}"/>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9" name="Isosceles Triangle 8">
                <a:extLst>
                  <a:ext uri="{FF2B5EF4-FFF2-40B4-BE49-F238E27FC236}">
                    <a16:creationId xmlns:a16="http://schemas.microsoft.com/office/drawing/2014/main" id="{2C3AFAE9-A3BF-E734-A966-B9BCFC16E1DD}"/>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2" name="Google Shape;145;p7">
            <a:extLst>
              <a:ext uri="{FF2B5EF4-FFF2-40B4-BE49-F238E27FC236}">
                <a16:creationId xmlns:a16="http://schemas.microsoft.com/office/drawing/2014/main" id="{0D5FB2B8-4834-E4DF-D318-E5DD48614503}"/>
              </a:ext>
            </a:extLst>
          </p:cNvPr>
          <p:cNvSpPr txBox="1">
            <a:spLocks noGrp="1"/>
          </p:cNvSpPr>
          <p:nvPr>
            <p:ph type="title"/>
          </p:nvPr>
        </p:nvSpPr>
        <p:spPr>
          <a:xfrm>
            <a:off x="334837" y="171878"/>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accent4"/>
                </a:solidFill>
                <a:latin typeface="+mj-lt"/>
              </a:rPr>
              <a:t>Password</a:t>
            </a:r>
            <a:r>
              <a:rPr lang="en-US" dirty="0">
                <a:solidFill>
                  <a:schemeClr val="accent4"/>
                </a:solidFill>
                <a:latin typeface="+mj-lt"/>
              </a:rPr>
              <a:t>s </a:t>
            </a:r>
            <a:r>
              <a:rPr lang="en-US" b="0" dirty="0">
                <a:solidFill>
                  <a:schemeClr val="accent4"/>
                </a:solidFill>
                <a:latin typeface="+mj-lt"/>
              </a:rPr>
              <a:t>|</a:t>
            </a:r>
            <a:r>
              <a:rPr lang="en-US" b="1" dirty="0">
                <a:solidFill>
                  <a:schemeClr val="accent4"/>
                </a:solidFill>
                <a:latin typeface="+mj-lt"/>
              </a:rPr>
              <a:t> </a:t>
            </a:r>
            <a:r>
              <a:rPr lang="en-US" dirty="0">
                <a:solidFill>
                  <a:schemeClr val="bg1"/>
                </a:solidFill>
                <a:latin typeface="+mj-lt"/>
              </a:rPr>
              <a:t>Let’s Get </a:t>
            </a:r>
            <a:r>
              <a:rPr lang="en-US" i="1" dirty="0">
                <a:solidFill>
                  <a:schemeClr val="bg1"/>
                </a:solidFill>
                <a:latin typeface="+mj-lt"/>
              </a:rPr>
              <a:t>Really</a:t>
            </a:r>
            <a:r>
              <a:rPr lang="en-US" dirty="0">
                <a:solidFill>
                  <a:schemeClr val="bg1"/>
                </a:solidFill>
                <a:latin typeface="+mj-lt"/>
              </a:rPr>
              <a:t> Sneaky</a:t>
            </a:r>
            <a:endParaRPr b="1" dirty="0">
              <a:solidFill>
                <a:schemeClr val="bg1"/>
              </a:solidFill>
              <a:latin typeface="+mj-lt"/>
            </a:endParaRPr>
          </a:p>
        </p:txBody>
      </p:sp>
      <p:sp>
        <p:nvSpPr>
          <p:cNvPr id="14" name="Google Shape;163;p8">
            <a:extLst>
              <a:ext uri="{FF2B5EF4-FFF2-40B4-BE49-F238E27FC236}">
                <a16:creationId xmlns:a16="http://schemas.microsoft.com/office/drawing/2014/main" id="{71E5B0ED-92BE-ADB9-647A-3DE1BE14EEE7}"/>
              </a:ext>
            </a:extLst>
          </p:cNvPr>
          <p:cNvSpPr txBox="1">
            <a:spLocks/>
          </p:cNvSpPr>
          <p:nvPr/>
        </p:nvSpPr>
        <p:spPr>
          <a:xfrm>
            <a:off x="551972" y="2680646"/>
            <a:ext cx="7840278" cy="138215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150000"/>
              </a:lnSpc>
              <a:spcBef>
                <a:spcPts val="12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180000" indent="-180000" algn="ctr">
              <a:spcBef>
                <a:spcPts val="0"/>
              </a:spcBef>
              <a:buSzPts val="5400"/>
            </a:pPr>
            <a:r>
              <a:rPr lang="en-US" sz="8000" b="1" dirty="0">
                <a:solidFill>
                  <a:schemeClr val="accent1"/>
                </a:solidFill>
                <a:latin typeface="+mj-lt"/>
              </a:rPr>
              <a:t>!</a:t>
            </a:r>
            <a:r>
              <a:rPr lang="en-US" sz="8000" b="1" dirty="0">
                <a:solidFill>
                  <a:schemeClr val="bg2"/>
                </a:solidFill>
                <a:latin typeface="+mj-lt"/>
              </a:rPr>
              <a:t>w</a:t>
            </a:r>
            <a:r>
              <a:rPr lang="en-US" sz="8000" b="1" dirty="0">
                <a:solidFill>
                  <a:schemeClr val="accent3"/>
                </a:solidFill>
                <a:latin typeface="+mj-lt"/>
              </a:rPr>
              <a:t>G</a:t>
            </a:r>
            <a:r>
              <a:rPr lang="en-US" sz="8000" b="1" dirty="0">
                <a:solidFill>
                  <a:schemeClr val="accent5"/>
                </a:solidFill>
                <a:latin typeface="+mj-lt"/>
              </a:rPr>
              <a:t>o</a:t>
            </a:r>
            <a:r>
              <a:rPr lang="en-US" sz="8000" b="1" dirty="0">
                <a:solidFill>
                  <a:srgbClr val="306C56"/>
                </a:solidFill>
                <a:latin typeface="+mj-lt"/>
              </a:rPr>
              <a:t>m</a:t>
            </a:r>
            <a:r>
              <a:rPr lang="en-US" sz="8000" b="1" dirty="0">
                <a:solidFill>
                  <a:schemeClr val="accent1"/>
                </a:solidFill>
                <a:latin typeface="+mj-lt"/>
              </a:rPr>
              <a:t>P</a:t>
            </a:r>
            <a:r>
              <a:rPr lang="en-US" sz="8000" b="1" dirty="0">
                <a:solidFill>
                  <a:schemeClr val="bg2"/>
                </a:solidFill>
                <a:latin typeface="+mj-lt"/>
              </a:rPr>
              <a:t>c</a:t>
            </a:r>
            <a:r>
              <a:rPr lang="en-US" sz="8000" b="1" dirty="0">
                <a:solidFill>
                  <a:schemeClr val="accent3"/>
                </a:solidFill>
                <a:latin typeface="+mj-lt"/>
              </a:rPr>
              <a:t>t</a:t>
            </a:r>
            <a:r>
              <a:rPr lang="en-US" sz="8000" b="1" dirty="0">
                <a:solidFill>
                  <a:schemeClr val="accent5"/>
                </a:solidFill>
                <a:latin typeface="+mj-lt"/>
              </a:rPr>
              <a:t>a</a:t>
            </a:r>
            <a:r>
              <a:rPr lang="en-US" sz="8000" b="1" dirty="0">
                <a:solidFill>
                  <a:srgbClr val="306C56"/>
                </a:solidFill>
                <a:latin typeface="+mj-lt"/>
              </a:rPr>
              <a:t>5</a:t>
            </a:r>
            <a:r>
              <a:rPr lang="en-US" sz="8000" b="1" dirty="0">
                <a:solidFill>
                  <a:schemeClr val="accent1"/>
                </a:solidFill>
                <a:latin typeface="+mj-lt"/>
              </a:rPr>
              <a:t>t</a:t>
            </a:r>
            <a:r>
              <a:rPr lang="en-US" sz="8000" b="1" dirty="0">
                <a:solidFill>
                  <a:schemeClr val="bg2"/>
                </a:solidFill>
                <a:latin typeface="+mj-lt"/>
              </a:rPr>
              <a:t>t</a:t>
            </a:r>
            <a:r>
              <a:rPr lang="en-US" sz="8000" b="1" dirty="0">
                <a:solidFill>
                  <a:schemeClr val="accent3"/>
                </a:solidFill>
                <a:latin typeface="+mj-lt"/>
              </a:rPr>
              <a:t>2</a:t>
            </a:r>
            <a:endParaRPr lang="en-US" sz="4400" dirty="0">
              <a:solidFill>
                <a:schemeClr val="accent3"/>
              </a:solidFill>
              <a:latin typeface="+mj-lt"/>
            </a:endParaRPr>
          </a:p>
        </p:txBody>
      </p:sp>
      <p:sp>
        <p:nvSpPr>
          <p:cNvPr id="15" name="TextBox 14">
            <a:extLst>
              <a:ext uri="{FF2B5EF4-FFF2-40B4-BE49-F238E27FC236}">
                <a16:creationId xmlns:a16="http://schemas.microsoft.com/office/drawing/2014/main" id="{A37A5692-0CE3-6DA0-0649-CA100D85C902}"/>
              </a:ext>
            </a:extLst>
          </p:cNvPr>
          <p:cNvSpPr txBox="1"/>
          <p:nvPr/>
        </p:nvSpPr>
        <p:spPr>
          <a:xfrm>
            <a:off x="782552" y="4184861"/>
            <a:ext cx="7379118" cy="1323439"/>
          </a:xfrm>
          <a:prstGeom prst="rect">
            <a:avLst/>
          </a:prstGeom>
          <a:noFill/>
        </p:spPr>
        <p:txBody>
          <a:bodyPr wrap="square" rtlCol="0">
            <a:spAutoFit/>
          </a:bodyPr>
          <a:lstStyle/>
          <a:p>
            <a:pPr algn="ctr"/>
            <a:r>
              <a:rPr lang="en-US" sz="4000" dirty="0">
                <a:latin typeface="+mn-lt"/>
              </a:rPr>
              <a:t>(</a:t>
            </a:r>
            <a:r>
              <a:rPr lang="en-US" sz="4000" b="1" dirty="0">
                <a:solidFill>
                  <a:schemeClr val="accent1"/>
                </a:solidFill>
                <a:latin typeface="+mn-lt"/>
              </a:rPr>
              <a:t>I</a:t>
            </a:r>
            <a:r>
              <a:rPr lang="en-US" sz="4000" dirty="0">
                <a:latin typeface="+mn-lt"/>
              </a:rPr>
              <a:t> </a:t>
            </a:r>
            <a:r>
              <a:rPr lang="en-US" sz="4000" dirty="0">
                <a:solidFill>
                  <a:schemeClr val="bg2"/>
                </a:solidFill>
                <a:latin typeface="+mn-lt"/>
              </a:rPr>
              <a:t>won’t </a:t>
            </a:r>
            <a:r>
              <a:rPr lang="en-US" sz="4000" b="1" dirty="0">
                <a:solidFill>
                  <a:schemeClr val="accent3"/>
                </a:solidFill>
                <a:latin typeface="+mn-lt"/>
              </a:rPr>
              <a:t>GIVE</a:t>
            </a:r>
            <a:r>
              <a:rPr lang="en-US" sz="4000" dirty="0">
                <a:latin typeface="+mn-lt"/>
              </a:rPr>
              <a:t> </a:t>
            </a:r>
            <a:r>
              <a:rPr lang="en-US" sz="4000" dirty="0">
                <a:solidFill>
                  <a:schemeClr val="accent5"/>
                </a:solidFill>
                <a:latin typeface="+mn-lt"/>
              </a:rPr>
              <a:t>out</a:t>
            </a:r>
            <a:r>
              <a:rPr lang="en-US" sz="4000" dirty="0">
                <a:latin typeface="+mn-lt"/>
              </a:rPr>
              <a:t> </a:t>
            </a:r>
            <a:r>
              <a:rPr lang="en-US" sz="4000" dirty="0">
                <a:solidFill>
                  <a:srgbClr val="306C56"/>
                </a:solidFill>
                <a:latin typeface="+mn-lt"/>
              </a:rPr>
              <a:t>my</a:t>
            </a:r>
            <a:r>
              <a:rPr lang="en-US" sz="4000" dirty="0">
                <a:latin typeface="+mn-lt"/>
              </a:rPr>
              <a:t> </a:t>
            </a:r>
            <a:r>
              <a:rPr lang="en-US" sz="4000" b="1" dirty="0">
                <a:solidFill>
                  <a:schemeClr val="accent1"/>
                </a:solidFill>
                <a:latin typeface="+mn-lt"/>
              </a:rPr>
              <a:t>PASSWORD</a:t>
            </a:r>
          </a:p>
          <a:p>
            <a:pPr algn="ctr"/>
            <a:r>
              <a:rPr lang="en-US" sz="4000" dirty="0">
                <a:latin typeface="+mn-lt"/>
              </a:rPr>
              <a:t>‘</a:t>
            </a:r>
            <a:r>
              <a:rPr lang="en-US" sz="4000" dirty="0">
                <a:solidFill>
                  <a:schemeClr val="bg2"/>
                </a:solidFill>
                <a:latin typeface="+mn-lt"/>
              </a:rPr>
              <a:t>cause</a:t>
            </a:r>
            <a:r>
              <a:rPr lang="en-US" sz="4000" dirty="0">
                <a:latin typeface="+mn-lt"/>
              </a:rPr>
              <a:t> </a:t>
            </a:r>
            <a:r>
              <a:rPr lang="en-US" sz="4000" dirty="0">
                <a:solidFill>
                  <a:schemeClr val="accent3"/>
                </a:solidFill>
                <a:latin typeface="+mn-lt"/>
              </a:rPr>
              <a:t>that’s</a:t>
            </a:r>
            <a:r>
              <a:rPr lang="en-US" sz="4000" dirty="0">
                <a:latin typeface="+mn-lt"/>
              </a:rPr>
              <a:t> a </a:t>
            </a:r>
            <a:r>
              <a:rPr lang="en-US" sz="4000" b="1" dirty="0">
                <a:solidFill>
                  <a:srgbClr val="306C56"/>
                </a:solidFill>
                <a:latin typeface="+mn-lt"/>
              </a:rPr>
              <a:t>SILLY</a:t>
            </a:r>
            <a:r>
              <a:rPr lang="en-US" sz="4000" dirty="0">
                <a:latin typeface="+mn-lt"/>
              </a:rPr>
              <a:t> </a:t>
            </a:r>
            <a:r>
              <a:rPr lang="en-US" sz="4000" dirty="0">
                <a:solidFill>
                  <a:schemeClr val="accent1"/>
                </a:solidFill>
                <a:latin typeface="+mn-lt"/>
              </a:rPr>
              <a:t>thing</a:t>
            </a:r>
            <a:r>
              <a:rPr lang="en-US" sz="4000" dirty="0">
                <a:latin typeface="+mn-lt"/>
              </a:rPr>
              <a:t> </a:t>
            </a:r>
            <a:r>
              <a:rPr lang="en-US" sz="4000" dirty="0">
                <a:solidFill>
                  <a:schemeClr val="bg2"/>
                </a:solidFill>
                <a:latin typeface="+mn-lt"/>
              </a:rPr>
              <a:t>to</a:t>
            </a:r>
            <a:r>
              <a:rPr lang="en-US" sz="4000" dirty="0">
                <a:latin typeface="+mn-lt"/>
              </a:rPr>
              <a:t> </a:t>
            </a:r>
            <a:r>
              <a:rPr lang="en-US" sz="4000" b="1" dirty="0">
                <a:solidFill>
                  <a:schemeClr val="accent3"/>
                </a:solidFill>
                <a:latin typeface="+mn-lt"/>
              </a:rPr>
              <a:t>DO</a:t>
            </a:r>
            <a:r>
              <a:rPr lang="en-US" sz="4000" dirty="0">
                <a:latin typeface="+mn-lt"/>
              </a:rPr>
              <a:t>)</a:t>
            </a:r>
            <a:endParaRPr lang="en-CA" dirty="0">
              <a:latin typeface="+mn-lt"/>
            </a:endParaRPr>
          </a:p>
        </p:txBody>
      </p:sp>
    </p:spTree>
    <p:extLst>
      <p:ext uri="{BB962C8B-B14F-4D97-AF65-F5344CB8AC3E}">
        <p14:creationId xmlns:p14="http://schemas.microsoft.com/office/powerpoint/2010/main" val="215940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Arrow: Curved Up 22">
            <a:extLst>
              <a:ext uri="{FF2B5EF4-FFF2-40B4-BE49-F238E27FC236}">
                <a16:creationId xmlns:a16="http://schemas.microsoft.com/office/drawing/2014/main" id="{11C568C3-14C1-2FBA-996A-A594AE7C83C3}"/>
              </a:ext>
            </a:extLst>
          </p:cNvPr>
          <p:cNvSpPr/>
          <p:nvPr/>
        </p:nvSpPr>
        <p:spPr>
          <a:xfrm>
            <a:off x="6422852" y="4705350"/>
            <a:ext cx="3559348" cy="1763807"/>
          </a:xfrm>
          <a:prstGeom prst="curvedUpArrow">
            <a:avLst>
              <a:gd name="adj1" fmla="val 23722"/>
              <a:gd name="adj2" fmla="val 40838"/>
              <a:gd name="adj3" fmla="val 27597"/>
            </a:avLst>
          </a:prstGeom>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4" name="Rectangle 3">
            <a:extLst>
              <a:ext uri="{FF2B5EF4-FFF2-40B4-BE49-F238E27FC236}">
                <a16:creationId xmlns:a16="http://schemas.microsoft.com/office/drawing/2014/main" id="{D2DF4E6A-95B7-39ED-5EC7-E5CE2464961E}"/>
              </a:ext>
            </a:extLst>
          </p:cNvPr>
          <p:cNvSpPr/>
          <p:nvPr/>
        </p:nvSpPr>
        <p:spPr>
          <a:xfrm>
            <a:off x="0" y="1008067"/>
            <a:ext cx="12191999"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5" name="Google Shape;110;p2">
            <a:extLst>
              <a:ext uri="{FF2B5EF4-FFF2-40B4-BE49-F238E27FC236}">
                <a16:creationId xmlns:a16="http://schemas.microsoft.com/office/drawing/2014/main" id="{AEC91FE8-A183-08E6-5DD4-811539013C1B}"/>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6" name="Group 5">
            <a:extLst>
              <a:ext uri="{FF2B5EF4-FFF2-40B4-BE49-F238E27FC236}">
                <a16:creationId xmlns:a16="http://schemas.microsoft.com/office/drawing/2014/main" id="{C1A33FFB-251D-E3FC-0FCB-9E66E1B393D0}"/>
              </a:ext>
            </a:extLst>
          </p:cNvPr>
          <p:cNvGrpSpPr/>
          <p:nvPr/>
        </p:nvGrpSpPr>
        <p:grpSpPr>
          <a:xfrm>
            <a:off x="1133475" y="190499"/>
            <a:ext cx="9925050" cy="907832"/>
            <a:chOff x="742950" y="190499"/>
            <a:chExt cx="10706100" cy="907832"/>
          </a:xfrm>
          <a:solidFill>
            <a:schemeClr val="accent5"/>
          </a:solidFill>
          <a:effectLst>
            <a:outerShdw blurRad="50800" dist="38100" dir="2700000" algn="tl" rotWithShape="0">
              <a:prstClr val="black">
                <a:alpha val="40000"/>
              </a:prstClr>
            </a:outerShdw>
          </a:effectLst>
        </p:grpSpPr>
        <p:grpSp>
          <p:nvGrpSpPr>
            <p:cNvPr id="7" name="Group 6">
              <a:extLst>
                <a:ext uri="{FF2B5EF4-FFF2-40B4-BE49-F238E27FC236}">
                  <a16:creationId xmlns:a16="http://schemas.microsoft.com/office/drawing/2014/main" id="{7B556F04-C245-D9C2-6FA9-C5929A6E0E5E}"/>
                </a:ext>
              </a:extLst>
            </p:cNvPr>
            <p:cNvGrpSpPr/>
            <p:nvPr/>
          </p:nvGrpSpPr>
          <p:grpSpPr>
            <a:xfrm>
              <a:off x="6096000" y="190500"/>
              <a:ext cx="5353050" cy="907831"/>
              <a:chOff x="0" y="190500"/>
              <a:chExt cx="5191125" cy="907831"/>
            </a:xfrm>
            <a:grpFill/>
            <a:effectLst/>
          </p:grpSpPr>
          <p:sp>
            <p:nvSpPr>
              <p:cNvPr id="11" name="Rectangle 10">
                <a:extLst>
                  <a:ext uri="{FF2B5EF4-FFF2-40B4-BE49-F238E27FC236}">
                    <a16:creationId xmlns:a16="http://schemas.microsoft.com/office/drawing/2014/main" id="{C9AE8D85-66F0-7B49-193C-633EB6038987}"/>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2" name="Isosceles Triangle 11">
                <a:extLst>
                  <a:ext uri="{FF2B5EF4-FFF2-40B4-BE49-F238E27FC236}">
                    <a16:creationId xmlns:a16="http://schemas.microsoft.com/office/drawing/2014/main" id="{E912EE78-399A-4C43-E729-B2AC902D25D7}"/>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8" name="Group 7">
              <a:extLst>
                <a:ext uri="{FF2B5EF4-FFF2-40B4-BE49-F238E27FC236}">
                  <a16:creationId xmlns:a16="http://schemas.microsoft.com/office/drawing/2014/main" id="{DEF24CD2-8A4B-2F5F-5101-808B82B92033}"/>
                </a:ext>
              </a:extLst>
            </p:cNvPr>
            <p:cNvGrpSpPr/>
            <p:nvPr/>
          </p:nvGrpSpPr>
          <p:grpSpPr>
            <a:xfrm flipH="1">
              <a:off x="742950" y="190499"/>
              <a:ext cx="5353050" cy="907831"/>
              <a:chOff x="0" y="190500"/>
              <a:chExt cx="5191125" cy="907831"/>
            </a:xfrm>
            <a:grpFill/>
            <a:effectLst/>
          </p:grpSpPr>
          <p:sp>
            <p:nvSpPr>
              <p:cNvPr id="9" name="Rectangle 8">
                <a:extLst>
                  <a:ext uri="{FF2B5EF4-FFF2-40B4-BE49-F238E27FC236}">
                    <a16:creationId xmlns:a16="http://schemas.microsoft.com/office/drawing/2014/main" id="{B78E59FC-727D-9527-9C9A-7C93FFF9BFDB}"/>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0" name="Isosceles Triangle 9">
                <a:extLst>
                  <a:ext uri="{FF2B5EF4-FFF2-40B4-BE49-F238E27FC236}">
                    <a16:creationId xmlns:a16="http://schemas.microsoft.com/office/drawing/2014/main" id="{ABA27FDF-8EB2-5EC6-96F9-4038D11A662E}"/>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3" name="Google Shape;145;p7">
            <a:extLst>
              <a:ext uri="{FF2B5EF4-FFF2-40B4-BE49-F238E27FC236}">
                <a16:creationId xmlns:a16="http://schemas.microsoft.com/office/drawing/2014/main" id="{60E254F7-FC71-B40F-DDF3-53831A2C4EA1}"/>
              </a:ext>
            </a:extLst>
          </p:cNvPr>
          <p:cNvSpPr txBox="1">
            <a:spLocks noGrp="1"/>
          </p:cNvSpPr>
          <p:nvPr>
            <p:ph type="title"/>
          </p:nvPr>
        </p:nvSpPr>
        <p:spPr>
          <a:xfrm>
            <a:off x="334837" y="171878"/>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dirty="0">
                <a:solidFill>
                  <a:schemeClr val="bg1"/>
                </a:solidFill>
                <a:latin typeface="+mj-lt"/>
              </a:rPr>
              <a:t>What if I Forget</a:t>
            </a:r>
            <a:r>
              <a:rPr lang="en-US" dirty="0">
                <a:solidFill>
                  <a:schemeClr val="accent4"/>
                </a:solidFill>
                <a:latin typeface="+mj-lt"/>
              </a:rPr>
              <a:t> My Password?</a:t>
            </a:r>
            <a:endParaRPr b="1" dirty="0">
              <a:solidFill>
                <a:schemeClr val="accent4"/>
              </a:solidFill>
              <a:latin typeface="+mj-lt"/>
            </a:endParaRPr>
          </a:p>
        </p:txBody>
      </p:sp>
      <p:pic>
        <p:nvPicPr>
          <p:cNvPr id="15" name="Google Shape;188;p12">
            <a:extLst>
              <a:ext uri="{FF2B5EF4-FFF2-40B4-BE49-F238E27FC236}">
                <a16:creationId xmlns:a16="http://schemas.microsoft.com/office/drawing/2014/main" id="{81DF45D3-D268-0E41-83A6-E3E9E76525AD}"/>
              </a:ext>
            </a:extLst>
          </p:cNvPr>
          <p:cNvPicPr preferRelativeResize="0"/>
          <p:nvPr/>
        </p:nvPicPr>
        <p:blipFill>
          <a:blip r:embed="rId2">
            <a:alphaModFix/>
          </a:blip>
          <a:srcRect t="4633" b="4633"/>
          <a:stretch/>
        </p:blipFill>
        <p:spPr>
          <a:xfrm>
            <a:off x="0" y="2151267"/>
            <a:ext cx="7573192" cy="3865199"/>
          </a:xfrm>
          <a:prstGeom prst="rect">
            <a:avLst/>
          </a:prstGeom>
          <a:noFill/>
          <a:ln>
            <a:noFill/>
          </a:ln>
        </p:spPr>
      </p:pic>
      <p:sp>
        <p:nvSpPr>
          <p:cNvPr id="17" name="Google Shape;154;p8">
            <a:extLst>
              <a:ext uri="{FF2B5EF4-FFF2-40B4-BE49-F238E27FC236}">
                <a16:creationId xmlns:a16="http://schemas.microsoft.com/office/drawing/2014/main" id="{E2051C55-93FE-CAC7-EBE0-7A71361846A8}"/>
              </a:ext>
            </a:extLst>
          </p:cNvPr>
          <p:cNvSpPr txBox="1">
            <a:spLocks/>
          </p:cNvSpPr>
          <p:nvPr/>
        </p:nvSpPr>
        <p:spPr>
          <a:xfrm>
            <a:off x="1162866" y="2637944"/>
            <a:ext cx="5621120" cy="3224912"/>
          </a:xfrm>
          <a:prstGeom prst="rect">
            <a:avLst/>
          </a:prstGeom>
          <a:noFill/>
          <a:ln>
            <a:noFill/>
          </a:ln>
        </p:spPr>
        <p:txBody>
          <a:bodyPr spcFirstLastPara="1" wrap="square" lIns="91425" tIns="45700" rIns="91425" bIns="45700" anchor="t" anchorCtr="0">
            <a:normAutofit fontScale="62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5400">
              <a:lnSpc>
                <a:spcPct val="120000"/>
              </a:lnSpc>
              <a:buClr>
                <a:srgbClr val="FFFFFF"/>
              </a:buClr>
              <a:buSzPts val="2000"/>
            </a:pPr>
            <a:r>
              <a:rPr lang="en-US" sz="3300" dirty="0">
                <a:solidFill>
                  <a:schemeClr val="bg1"/>
                </a:solidFill>
                <a:latin typeface="+mn-lt"/>
              </a:rPr>
              <a:t>There’s usually a “</a:t>
            </a:r>
            <a:r>
              <a:rPr lang="en-US" sz="3300" dirty="0">
                <a:solidFill>
                  <a:schemeClr val="accent4"/>
                </a:solidFill>
                <a:latin typeface="+mn-lt"/>
              </a:rPr>
              <a:t>forgot password</a:t>
            </a:r>
            <a:r>
              <a:rPr lang="en-US" sz="3300" dirty="0">
                <a:solidFill>
                  <a:schemeClr val="bg1"/>
                </a:solidFill>
                <a:latin typeface="+mn-lt"/>
              </a:rPr>
              <a:t>” link to click.</a:t>
            </a:r>
            <a:br>
              <a:rPr lang="en-US" sz="3300" dirty="0">
                <a:solidFill>
                  <a:schemeClr val="bg1"/>
                </a:solidFill>
                <a:latin typeface="+mn-lt"/>
              </a:rPr>
            </a:br>
            <a:endParaRPr lang="en-US" sz="3300" dirty="0">
              <a:solidFill>
                <a:schemeClr val="bg1"/>
              </a:solidFill>
              <a:latin typeface="+mn-lt"/>
            </a:endParaRPr>
          </a:p>
          <a:p>
            <a:pPr marL="25400">
              <a:lnSpc>
                <a:spcPct val="120000"/>
              </a:lnSpc>
              <a:buClr>
                <a:srgbClr val="FFFFFF"/>
              </a:buClr>
              <a:buSzPts val="2000"/>
            </a:pPr>
            <a:r>
              <a:rPr lang="en-US" sz="3300" dirty="0">
                <a:solidFill>
                  <a:schemeClr val="bg1"/>
                </a:solidFill>
                <a:latin typeface="+mn-lt"/>
              </a:rPr>
              <a:t>You’ll need either </a:t>
            </a:r>
            <a:r>
              <a:rPr lang="en-US" sz="3300" dirty="0">
                <a:solidFill>
                  <a:schemeClr val="accent4"/>
                </a:solidFill>
                <a:latin typeface="+mn-lt"/>
              </a:rPr>
              <a:t>the email</a:t>
            </a:r>
            <a:r>
              <a:rPr lang="en-US" sz="3300" dirty="0">
                <a:solidFill>
                  <a:schemeClr val="bg1"/>
                </a:solidFill>
                <a:latin typeface="+mn-lt"/>
              </a:rPr>
              <a:t> or </a:t>
            </a:r>
            <a:r>
              <a:rPr lang="en-US" sz="3300" dirty="0">
                <a:solidFill>
                  <a:schemeClr val="accent4"/>
                </a:solidFill>
                <a:latin typeface="+mn-lt"/>
              </a:rPr>
              <a:t>phone number </a:t>
            </a:r>
            <a:r>
              <a:rPr lang="en-US" sz="3300" dirty="0">
                <a:solidFill>
                  <a:schemeClr val="bg1"/>
                </a:solidFill>
                <a:latin typeface="+mn-lt"/>
              </a:rPr>
              <a:t>you used to create the account.</a:t>
            </a:r>
            <a:br>
              <a:rPr lang="en-US" sz="3300" dirty="0">
                <a:solidFill>
                  <a:schemeClr val="bg1"/>
                </a:solidFill>
                <a:latin typeface="+mn-lt"/>
              </a:rPr>
            </a:br>
            <a:endParaRPr lang="en-US" sz="3300" dirty="0">
              <a:solidFill>
                <a:schemeClr val="bg1"/>
              </a:solidFill>
              <a:latin typeface="+mn-lt"/>
            </a:endParaRPr>
          </a:p>
          <a:p>
            <a:pPr marL="25400">
              <a:lnSpc>
                <a:spcPct val="120000"/>
              </a:lnSpc>
              <a:buClr>
                <a:srgbClr val="FFFFFF"/>
              </a:buClr>
              <a:buSzPts val="2000"/>
            </a:pPr>
            <a:r>
              <a:rPr lang="en-US" sz="3300" dirty="0">
                <a:solidFill>
                  <a:schemeClr val="bg1"/>
                </a:solidFill>
                <a:latin typeface="+mn-lt"/>
              </a:rPr>
              <a:t>The website will send an </a:t>
            </a:r>
            <a:r>
              <a:rPr lang="en-US" sz="3300" dirty="0">
                <a:solidFill>
                  <a:schemeClr val="accent4"/>
                </a:solidFill>
                <a:latin typeface="+mn-lt"/>
              </a:rPr>
              <a:t>email</a:t>
            </a:r>
            <a:r>
              <a:rPr lang="en-US" sz="3300" dirty="0">
                <a:solidFill>
                  <a:schemeClr val="bg1"/>
                </a:solidFill>
                <a:latin typeface="+mn-lt"/>
              </a:rPr>
              <a:t> or </a:t>
            </a:r>
            <a:r>
              <a:rPr lang="en-US" sz="3300" dirty="0">
                <a:solidFill>
                  <a:schemeClr val="accent4"/>
                </a:solidFill>
                <a:latin typeface="+mn-lt"/>
              </a:rPr>
              <a:t>text message </a:t>
            </a:r>
            <a:r>
              <a:rPr lang="en-US" sz="3300" dirty="0">
                <a:solidFill>
                  <a:schemeClr val="bg1"/>
                </a:solidFill>
                <a:latin typeface="+mn-lt"/>
              </a:rPr>
              <a:t>linking you to </a:t>
            </a:r>
            <a:r>
              <a:rPr lang="en-US" sz="3300" dirty="0">
                <a:solidFill>
                  <a:schemeClr val="accent4"/>
                </a:solidFill>
                <a:latin typeface="+mn-lt"/>
              </a:rPr>
              <a:t>a page where you can change your password</a:t>
            </a:r>
            <a:r>
              <a:rPr lang="en-US" sz="3300" dirty="0">
                <a:solidFill>
                  <a:schemeClr val="bg1"/>
                </a:solidFill>
                <a:latin typeface="+mn-lt"/>
              </a:rPr>
              <a:t>.</a:t>
            </a:r>
            <a:endParaRPr lang="en-US" sz="2400" dirty="0">
              <a:solidFill>
                <a:schemeClr val="bg1"/>
              </a:solidFill>
              <a:latin typeface="+mn-lt"/>
            </a:endParaRPr>
          </a:p>
        </p:txBody>
      </p:sp>
      <p:pic>
        <p:nvPicPr>
          <p:cNvPr id="20" name="Google Shape;190;p12" descr="A raccoon holding a stick&#10;&#10;AI-generated content may be incorrect.">
            <a:extLst>
              <a:ext uri="{FF2B5EF4-FFF2-40B4-BE49-F238E27FC236}">
                <a16:creationId xmlns:a16="http://schemas.microsoft.com/office/drawing/2014/main" id="{AC1C5461-C9A5-0B8B-B659-23A5FCD0167A}"/>
              </a:ext>
            </a:extLst>
          </p:cNvPr>
          <p:cNvPicPr preferRelativeResize="0"/>
          <p:nvPr/>
        </p:nvPicPr>
        <p:blipFill rotWithShape="1">
          <a:blip r:embed="rId3">
            <a:alphaModFix/>
          </a:blip>
          <a:srcRect b="34930"/>
          <a:stretch>
            <a:fillRect/>
          </a:stretch>
        </p:blipFill>
        <p:spPr>
          <a:xfrm>
            <a:off x="4184348" y="4549355"/>
            <a:ext cx="3388844" cy="2308646"/>
          </a:xfrm>
          <a:prstGeom prst="rect">
            <a:avLst/>
          </a:prstGeom>
          <a:noFill/>
          <a:ln>
            <a:noFill/>
          </a:ln>
          <a:effectLst>
            <a:outerShdw blurRad="50800" dist="139700" dir="10800000" algn="r" rotWithShape="0">
              <a:prstClr val="black">
                <a:alpha val="32000"/>
              </a:prstClr>
            </a:outerShdw>
          </a:effectLst>
        </p:spPr>
      </p:pic>
      <p:sp>
        <p:nvSpPr>
          <p:cNvPr id="21" name="Google Shape;183;p12">
            <a:extLst>
              <a:ext uri="{FF2B5EF4-FFF2-40B4-BE49-F238E27FC236}">
                <a16:creationId xmlns:a16="http://schemas.microsoft.com/office/drawing/2014/main" id="{928300C5-7E63-B3C4-E00E-ED72CE50513F}"/>
              </a:ext>
            </a:extLst>
          </p:cNvPr>
          <p:cNvSpPr txBox="1">
            <a:spLocks/>
          </p:cNvSpPr>
          <p:nvPr/>
        </p:nvSpPr>
        <p:spPr>
          <a:xfrm>
            <a:off x="7076349" y="3429000"/>
            <a:ext cx="5052275" cy="1638606"/>
          </a:xfrm>
          <a:prstGeom prst="rect">
            <a:avLst/>
          </a:prstGeom>
          <a:noFill/>
          <a:ln>
            <a:noFill/>
          </a:ln>
        </p:spPr>
        <p:txBody>
          <a:bodyPr spcFirstLastPara="1" vert="horz" wrap="square" lIns="91425" tIns="45700" rIns="91425" bIns="45700" rtlCol="0" anchor="t" anchorCtr="0">
            <a:normAutofit/>
          </a:bodyPr>
          <a:lstStyle>
            <a:lvl1pPr marL="457200" lvl="0"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800" kern="1200">
                <a:solidFill>
                  <a:schemeClr val="tx1"/>
                </a:solidFill>
                <a:latin typeface="+mn-lt"/>
                <a:ea typeface="+mn-ea"/>
                <a:cs typeface="+mn-cs"/>
              </a:defRPr>
            </a:lvl1pPr>
            <a:lvl2pPr marL="914400" lvl="1"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400" kern="1200">
                <a:solidFill>
                  <a:schemeClr val="tx1"/>
                </a:solidFill>
                <a:latin typeface="+mn-lt"/>
                <a:ea typeface="+mn-ea"/>
                <a:cs typeface="+mn-cs"/>
              </a:defRPr>
            </a:lvl2pPr>
            <a:lvl3pPr marL="1371600" lvl="2" indent="-228600" algn="l" defTabSz="914400" rtl="0" eaLnBrk="1" latinLnBrk="0" hangingPunct="1">
              <a:lnSpc>
                <a:spcPct val="150000"/>
              </a:lnSpc>
              <a:spcBef>
                <a:spcPts val="1200"/>
              </a:spcBef>
              <a:spcAft>
                <a:spcPts val="0"/>
              </a:spcAft>
              <a:buClr>
                <a:schemeClr val="dk1"/>
              </a:buClr>
              <a:buSzPts val="2000"/>
              <a:buFont typeface="Arial" panose="020B0604020202020204" pitchFamily="34" charset="0"/>
              <a:buNone/>
              <a:defRPr sz="2000" kern="1200">
                <a:solidFill>
                  <a:schemeClr val="tx1"/>
                </a:solidFill>
                <a:latin typeface="+mn-lt"/>
                <a:ea typeface="+mn-ea"/>
                <a:cs typeface="+mn-cs"/>
              </a:defRPr>
            </a:lvl3pPr>
            <a:lvl4pPr marL="1828800" lvl="3"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0" indent="-180000" algn="ctr">
              <a:lnSpc>
                <a:spcPct val="100000"/>
              </a:lnSpc>
              <a:spcBef>
                <a:spcPts val="0"/>
              </a:spcBef>
              <a:buClr>
                <a:srgbClr val="000000"/>
              </a:buClr>
              <a:buSzPts val="1800"/>
            </a:pPr>
            <a:r>
              <a:rPr lang="en-US" sz="3200" b="1" spc="-150" dirty="0">
                <a:latin typeface="Argent CF" panose="00000500000000000000" pitchFamily="50" charset="0"/>
              </a:rPr>
              <a:t>We can practice </a:t>
            </a:r>
            <a:r>
              <a:rPr lang="en-US" sz="3200" spc="-150" dirty="0">
                <a:latin typeface="Argent CF" panose="00000500000000000000" pitchFamily="50" charset="0"/>
              </a:rPr>
              <a:t>this</a:t>
            </a:r>
          </a:p>
          <a:p>
            <a:pPr marL="0" indent="-180000" algn="ctr">
              <a:lnSpc>
                <a:spcPct val="100000"/>
              </a:lnSpc>
              <a:spcBef>
                <a:spcPts val="0"/>
              </a:spcBef>
              <a:buClr>
                <a:srgbClr val="000000"/>
              </a:buClr>
              <a:buSzPts val="1800"/>
            </a:pPr>
            <a:r>
              <a:rPr lang="en-US" sz="3200" spc="-150" dirty="0">
                <a:latin typeface="Argent CF" panose="00000500000000000000" pitchFamily="50" charset="0"/>
              </a:rPr>
              <a:t>during</a:t>
            </a:r>
            <a:r>
              <a:rPr lang="en-US" sz="3200" spc="-150" dirty="0">
                <a:solidFill>
                  <a:schemeClr val="accent1"/>
                </a:solidFill>
                <a:latin typeface="Argent CF" panose="00000500000000000000" pitchFamily="50" charset="0"/>
              </a:rPr>
              <a:t> </a:t>
            </a:r>
            <a:r>
              <a:rPr lang="en-US" sz="3200" b="1" spc="-150" dirty="0">
                <a:solidFill>
                  <a:schemeClr val="accent1"/>
                </a:solidFill>
                <a:latin typeface="Argent CF" panose="00000500000000000000" pitchFamily="50" charset="0"/>
              </a:rPr>
              <a:t>office hours</a:t>
            </a:r>
            <a:r>
              <a:rPr lang="en-US" sz="3200" spc="-150" dirty="0">
                <a:latin typeface="Argent CF" panose="00000500000000000000" pitchFamily="50" charset="0"/>
              </a:rPr>
              <a:t>!</a:t>
            </a:r>
          </a:p>
        </p:txBody>
      </p:sp>
    </p:spTree>
    <p:extLst>
      <p:ext uri="{BB962C8B-B14F-4D97-AF65-F5344CB8AC3E}">
        <p14:creationId xmlns:p14="http://schemas.microsoft.com/office/powerpoint/2010/main" val="1482145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2" name="Rectangle 1">
            <a:extLst>
              <a:ext uri="{FF2B5EF4-FFF2-40B4-BE49-F238E27FC236}">
                <a16:creationId xmlns:a16="http://schemas.microsoft.com/office/drawing/2014/main" id="{74D89221-450F-AFB5-68DC-57B023267072}"/>
              </a:ext>
            </a:extLst>
          </p:cNvPr>
          <p:cNvSpPr/>
          <p:nvPr/>
        </p:nvSpPr>
        <p:spPr>
          <a:xfrm>
            <a:off x="0" y="308656"/>
            <a:ext cx="12191996"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3" name="Group 2">
            <a:extLst>
              <a:ext uri="{FF2B5EF4-FFF2-40B4-BE49-F238E27FC236}">
                <a16:creationId xmlns:a16="http://schemas.microsoft.com/office/drawing/2014/main" id="{AD6C4389-9F9B-2F5F-EDDC-EEC9B851DC5C}"/>
              </a:ext>
            </a:extLst>
          </p:cNvPr>
          <p:cNvGrpSpPr/>
          <p:nvPr/>
        </p:nvGrpSpPr>
        <p:grpSpPr>
          <a:xfrm>
            <a:off x="0" y="190500"/>
            <a:ext cx="6388100" cy="907831"/>
            <a:chOff x="0" y="190500"/>
            <a:chExt cx="5191125" cy="907831"/>
          </a:xfrm>
          <a:solidFill>
            <a:schemeClr val="accent5"/>
          </a:solidFill>
          <a:effectLst>
            <a:outerShdw blurRad="50800" dist="38100" dir="2700000" algn="tl" rotWithShape="0">
              <a:prstClr val="black">
                <a:alpha val="28000"/>
              </a:prstClr>
            </a:outerShdw>
          </a:effectLst>
        </p:grpSpPr>
        <p:sp>
          <p:nvSpPr>
            <p:cNvPr id="4" name="Rectangle 3">
              <a:extLst>
                <a:ext uri="{FF2B5EF4-FFF2-40B4-BE49-F238E27FC236}">
                  <a16:creationId xmlns:a16="http://schemas.microsoft.com/office/drawing/2014/main" id="{8304D9C4-68EA-70FB-4249-BFA900F29B94}"/>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dirty="0"/>
            </a:p>
          </p:txBody>
        </p:sp>
        <p:sp>
          <p:nvSpPr>
            <p:cNvPr id="5" name="Isosceles Triangle 4">
              <a:extLst>
                <a:ext uri="{FF2B5EF4-FFF2-40B4-BE49-F238E27FC236}">
                  <a16:creationId xmlns:a16="http://schemas.microsoft.com/office/drawing/2014/main" id="{9B5704F9-8F96-24E5-B0E3-44031B485A57}"/>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6" name="Google Shape;110;p2">
            <a:extLst>
              <a:ext uri="{FF2B5EF4-FFF2-40B4-BE49-F238E27FC236}">
                <a16:creationId xmlns:a16="http://schemas.microsoft.com/office/drawing/2014/main" id="{C339C73C-43A1-ED21-28BE-4CE20ABFB04A}"/>
              </a:ext>
            </a:extLst>
          </p:cNvPr>
          <p:cNvSpPr txBox="1">
            <a:spLocks/>
          </p:cNvSpPr>
          <p:nvPr/>
        </p:nvSpPr>
        <p:spPr>
          <a:xfrm>
            <a:off x="334975" y="249577"/>
            <a:ext cx="5571593" cy="800101"/>
          </a:xfrm>
          <a:prstGeom prst="rect">
            <a:avLst/>
          </a:prstGeom>
          <a:noFill/>
          <a:ln>
            <a:noFill/>
          </a:ln>
        </p:spPr>
        <p:txBody>
          <a:bodyPr spcFirstLastPara="1" vert="horz" wrap="square" lIns="91425" tIns="45700" rIns="91425" bIns="45700" rtlCol="0" anchor="ctr" anchorCtr="0">
            <a:normAutofit fontScale="92500"/>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The Password Toolkit</a:t>
            </a:r>
          </a:p>
        </p:txBody>
      </p:sp>
      <p:sp>
        <p:nvSpPr>
          <p:cNvPr id="7" name="Google Shape;110;p2">
            <a:extLst>
              <a:ext uri="{FF2B5EF4-FFF2-40B4-BE49-F238E27FC236}">
                <a16:creationId xmlns:a16="http://schemas.microsoft.com/office/drawing/2014/main" id="{409C1EDF-9AFB-3ECC-3541-107382DFCCB2}"/>
              </a:ext>
            </a:extLst>
          </p:cNvPr>
          <p:cNvSpPr txBox="1">
            <a:spLocks/>
          </p:cNvSpPr>
          <p:nvPr/>
        </p:nvSpPr>
        <p:spPr>
          <a:xfrm>
            <a:off x="6147336"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1800" dirty="0">
                <a:latin typeface="Argent CF" panose="00000500000000000000" pitchFamily="50" charset="0"/>
              </a:rPr>
              <a:t>Module Four | </a:t>
            </a:r>
            <a:r>
              <a:rPr lang="en-US" sz="1800" b="1" dirty="0">
                <a:latin typeface="Argent CF" panose="00000500000000000000" pitchFamily="50" charset="0"/>
              </a:rPr>
              <a:t>Communicating Using Your Device</a:t>
            </a:r>
            <a:endParaRPr lang="en-US" sz="1800" b="1" spc="-50" dirty="0">
              <a:latin typeface="Argent CF" panose="00000500000000000000" pitchFamily="50" charset="0"/>
            </a:endParaRPr>
          </a:p>
        </p:txBody>
      </p:sp>
      <p:sp>
        <p:nvSpPr>
          <p:cNvPr id="8" name="Google Shape;183;p12">
            <a:extLst>
              <a:ext uri="{FF2B5EF4-FFF2-40B4-BE49-F238E27FC236}">
                <a16:creationId xmlns:a16="http://schemas.microsoft.com/office/drawing/2014/main" id="{0E289697-2DEE-B25E-8586-52E2DF330BC8}"/>
              </a:ext>
            </a:extLst>
          </p:cNvPr>
          <p:cNvSpPr txBox="1">
            <a:spLocks/>
          </p:cNvSpPr>
          <p:nvPr/>
        </p:nvSpPr>
        <p:spPr>
          <a:xfrm>
            <a:off x="427148" y="3087508"/>
            <a:ext cx="5052275" cy="2208391"/>
          </a:xfrm>
          <a:prstGeom prst="rect">
            <a:avLst/>
          </a:prstGeom>
          <a:noFill/>
          <a:ln>
            <a:noFill/>
          </a:ln>
        </p:spPr>
        <p:txBody>
          <a:bodyPr spcFirstLastPara="1" vert="horz" wrap="square" lIns="91425" tIns="45700" rIns="91425" bIns="45700" rtlCol="0" anchor="t" anchorCtr="0">
            <a:normAutofit/>
          </a:bodyPr>
          <a:lstStyle>
            <a:lvl1pPr marL="457200" lvl="0"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800" kern="1200">
                <a:solidFill>
                  <a:schemeClr val="tx1"/>
                </a:solidFill>
                <a:latin typeface="+mn-lt"/>
                <a:ea typeface="+mn-ea"/>
                <a:cs typeface="+mn-cs"/>
              </a:defRPr>
            </a:lvl1pPr>
            <a:lvl2pPr marL="914400" lvl="1"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400" kern="1200">
                <a:solidFill>
                  <a:schemeClr val="tx1"/>
                </a:solidFill>
                <a:latin typeface="+mn-lt"/>
                <a:ea typeface="+mn-ea"/>
                <a:cs typeface="+mn-cs"/>
              </a:defRPr>
            </a:lvl2pPr>
            <a:lvl3pPr marL="1371600" lvl="2" indent="-228600" algn="l" defTabSz="914400" rtl="0" eaLnBrk="1" latinLnBrk="0" hangingPunct="1">
              <a:lnSpc>
                <a:spcPct val="150000"/>
              </a:lnSpc>
              <a:spcBef>
                <a:spcPts val="1200"/>
              </a:spcBef>
              <a:spcAft>
                <a:spcPts val="0"/>
              </a:spcAft>
              <a:buClr>
                <a:schemeClr val="dk1"/>
              </a:buClr>
              <a:buSzPts val="2000"/>
              <a:buFont typeface="Arial" panose="020B0604020202020204" pitchFamily="34" charset="0"/>
              <a:buNone/>
              <a:defRPr sz="2000" kern="1200">
                <a:solidFill>
                  <a:schemeClr val="tx1"/>
                </a:solidFill>
                <a:latin typeface="+mn-lt"/>
                <a:ea typeface="+mn-ea"/>
                <a:cs typeface="+mn-cs"/>
              </a:defRPr>
            </a:lvl3pPr>
            <a:lvl4pPr marL="1828800" lvl="3"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0" indent="-180000" algn="ctr">
              <a:lnSpc>
                <a:spcPct val="100000"/>
              </a:lnSpc>
              <a:spcBef>
                <a:spcPts val="0"/>
              </a:spcBef>
              <a:buClr>
                <a:srgbClr val="000000"/>
              </a:buClr>
              <a:buSzPts val="1800"/>
            </a:pPr>
            <a:r>
              <a:rPr lang="en-US" sz="3200" spc="-150" dirty="0">
                <a:latin typeface="Argent CF" panose="00000500000000000000" pitchFamily="50" charset="0"/>
              </a:rPr>
              <a:t>When in doubt, reference the </a:t>
            </a:r>
            <a:r>
              <a:rPr lang="en-US" sz="3200" b="1" spc="-150" dirty="0">
                <a:solidFill>
                  <a:schemeClr val="accent1"/>
                </a:solidFill>
                <a:latin typeface="Argent CF" panose="00000500000000000000" pitchFamily="50" charset="0"/>
              </a:rPr>
              <a:t>Password Toolkit </a:t>
            </a:r>
            <a:r>
              <a:rPr lang="en-US" sz="3200" spc="-150" dirty="0">
                <a:latin typeface="Argent CF" panose="00000500000000000000" pitchFamily="50" charset="0"/>
              </a:rPr>
              <a:t>for tips and tricks on all things passwords</a:t>
            </a:r>
            <a:endParaRPr lang="en-US" sz="3200" spc="-150" dirty="0">
              <a:solidFill>
                <a:schemeClr val="accent1"/>
              </a:solidFill>
              <a:latin typeface="Argent CF" panose="00000500000000000000" pitchFamily="50" charset="0"/>
            </a:endParaRPr>
          </a:p>
        </p:txBody>
      </p:sp>
      <p:pic>
        <p:nvPicPr>
          <p:cNvPr id="13" name="Picture 12">
            <a:extLst>
              <a:ext uri="{FF2B5EF4-FFF2-40B4-BE49-F238E27FC236}">
                <a16:creationId xmlns:a16="http://schemas.microsoft.com/office/drawing/2014/main" id="{533BF750-7AE1-7C2A-5D8B-E0D362F83DDD}"/>
              </a:ext>
            </a:extLst>
          </p:cNvPr>
          <p:cNvPicPr>
            <a:picLocks noChangeAspect="1"/>
          </p:cNvPicPr>
          <p:nvPr/>
        </p:nvPicPr>
        <p:blipFill>
          <a:blip r:embed="rId4"/>
          <a:srcRect t="39959"/>
          <a:stretch>
            <a:fillRect/>
          </a:stretch>
        </p:blipFill>
        <p:spPr>
          <a:xfrm>
            <a:off x="5580001" y="1898431"/>
            <a:ext cx="6184851" cy="3713476"/>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 name="Rectangle 1">
            <a:extLst>
              <a:ext uri="{FF2B5EF4-FFF2-40B4-BE49-F238E27FC236}">
                <a16:creationId xmlns:a16="http://schemas.microsoft.com/office/drawing/2014/main" id="{39D05DA2-5BF8-F461-ADD1-FDA1DE6AE72A}"/>
              </a:ext>
            </a:extLst>
          </p:cNvPr>
          <p:cNvSpPr/>
          <p:nvPr/>
        </p:nvSpPr>
        <p:spPr>
          <a:xfrm>
            <a:off x="0" y="1008067"/>
            <a:ext cx="12191999"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3" name="Google Shape;110;p2">
            <a:extLst>
              <a:ext uri="{FF2B5EF4-FFF2-40B4-BE49-F238E27FC236}">
                <a16:creationId xmlns:a16="http://schemas.microsoft.com/office/drawing/2014/main" id="{CDEA1BAB-2F5D-DFEE-97C3-F83863444D1F}"/>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4" name="Group 3">
            <a:extLst>
              <a:ext uri="{FF2B5EF4-FFF2-40B4-BE49-F238E27FC236}">
                <a16:creationId xmlns:a16="http://schemas.microsoft.com/office/drawing/2014/main" id="{2BD7C9B8-4D0B-DA60-2020-0BC752068468}"/>
              </a:ext>
            </a:extLst>
          </p:cNvPr>
          <p:cNvGrpSpPr/>
          <p:nvPr/>
        </p:nvGrpSpPr>
        <p:grpSpPr>
          <a:xfrm>
            <a:off x="1933575" y="190499"/>
            <a:ext cx="8324850" cy="907832"/>
            <a:chOff x="742950" y="190499"/>
            <a:chExt cx="10706100" cy="907832"/>
          </a:xfrm>
          <a:solidFill>
            <a:schemeClr val="accent5"/>
          </a:solidFill>
          <a:effectLst>
            <a:outerShdw blurRad="50800" dist="38100" dir="2700000" algn="tl" rotWithShape="0">
              <a:prstClr val="black">
                <a:alpha val="40000"/>
              </a:prstClr>
            </a:outerShdw>
          </a:effectLst>
        </p:grpSpPr>
        <p:grpSp>
          <p:nvGrpSpPr>
            <p:cNvPr id="5" name="Group 4">
              <a:extLst>
                <a:ext uri="{FF2B5EF4-FFF2-40B4-BE49-F238E27FC236}">
                  <a16:creationId xmlns:a16="http://schemas.microsoft.com/office/drawing/2014/main" id="{63B979A7-C8A6-E129-8A39-3C377A28C437}"/>
                </a:ext>
              </a:extLst>
            </p:cNvPr>
            <p:cNvGrpSpPr/>
            <p:nvPr/>
          </p:nvGrpSpPr>
          <p:grpSpPr>
            <a:xfrm>
              <a:off x="6096000" y="190500"/>
              <a:ext cx="5353050" cy="907831"/>
              <a:chOff x="0" y="190500"/>
              <a:chExt cx="5191125" cy="907831"/>
            </a:xfrm>
            <a:grpFill/>
            <a:effectLst/>
          </p:grpSpPr>
          <p:sp>
            <p:nvSpPr>
              <p:cNvPr id="9" name="Rectangle 8">
                <a:extLst>
                  <a:ext uri="{FF2B5EF4-FFF2-40B4-BE49-F238E27FC236}">
                    <a16:creationId xmlns:a16="http://schemas.microsoft.com/office/drawing/2014/main" id="{19515DC6-39AE-1E12-340F-6B431FC2631A}"/>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0" name="Isosceles Triangle 9">
                <a:extLst>
                  <a:ext uri="{FF2B5EF4-FFF2-40B4-BE49-F238E27FC236}">
                    <a16:creationId xmlns:a16="http://schemas.microsoft.com/office/drawing/2014/main" id="{47CA04D9-499A-DBB8-10DA-E5C818B04E99}"/>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6" name="Group 5">
              <a:extLst>
                <a:ext uri="{FF2B5EF4-FFF2-40B4-BE49-F238E27FC236}">
                  <a16:creationId xmlns:a16="http://schemas.microsoft.com/office/drawing/2014/main" id="{9FF05E6C-9DA8-0FB9-CBAB-64431BCB004F}"/>
                </a:ext>
              </a:extLst>
            </p:cNvPr>
            <p:cNvGrpSpPr/>
            <p:nvPr/>
          </p:nvGrpSpPr>
          <p:grpSpPr>
            <a:xfrm flipH="1">
              <a:off x="742950" y="190499"/>
              <a:ext cx="5353050" cy="907831"/>
              <a:chOff x="0" y="190500"/>
              <a:chExt cx="5191125" cy="907831"/>
            </a:xfrm>
            <a:grpFill/>
            <a:effectLst/>
          </p:grpSpPr>
          <p:sp>
            <p:nvSpPr>
              <p:cNvPr id="7" name="Rectangle 6">
                <a:extLst>
                  <a:ext uri="{FF2B5EF4-FFF2-40B4-BE49-F238E27FC236}">
                    <a16:creationId xmlns:a16="http://schemas.microsoft.com/office/drawing/2014/main" id="{DD08268B-0337-B0B7-7AB8-FB5438B86B2B}"/>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8" name="Isosceles Triangle 7">
                <a:extLst>
                  <a:ext uri="{FF2B5EF4-FFF2-40B4-BE49-F238E27FC236}">
                    <a16:creationId xmlns:a16="http://schemas.microsoft.com/office/drawing/2014/main" id="{CA83F3A3-7E77-56FC-9AF6-D67A51C3D449}"/>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1" name="Google Shape;145;p7">
            <a:extLst>
              <a:ext uri="{FF2B5EF4-FFF2-40B4-BE49-F238E27FC236}">
                <a16:creationId xmlns:a16="http://schemas.microsoft.com/office/drawing/2014/main" id="{968E55C1-7063-C24F-5CF1-F8002085967B}"/>
              </a:ext>
            </a:extLst>
          </p:cNvPr>
          <p:cNvSpPr txBox="1">
            <a:spLocks noGrp="1"/>
          </p:cNvSpPr>
          <p:nvPr>
            <p:ph type="title"/>
          </p:nvPr>
        </p:nvSpPr>
        <p:spPr>
          <a:xfrm>
            <a:off x="334837" y="171878"/>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bg1"/>
                </a:solidFill>
                <a:latin typeface="+mj-lt"/>
              </a:rPr>
              <a:t>Email vs. Text Messaging</a:t>
            </a:r>
            <a:endParaRPr b="1" dirty="0">
              <a:solidFill>
                <a:schemeClr val="bg1"/>
              </a:solidFill>
              <a:latin typeface="+mj-lt"/>
            </a:endParaRPr>
          </a:p>
        </p:txBody>
      </p:sp>
      <p:sp>
        <p:nvSpPr>
          <p:cNvPr id="12" name="Google Shape;197;g3c700cc4f88_0_6">
            <a:extLst>
              <a:ext uri="{FF2B5EF4-FFF2-40B4-BE49-F238E27FC236}">
                <a16:creationId xmlns:a16="http://schemas.microsoft.com/office/drawing/2014/main" id="{2BEC48A6-BA7D-FF5E-BC42-C6FAA8FA7BED}"/>
              </a:ext>
            </a:extLst>
          </p:cNvPr>
          <p:cNvSpPr/>
          <p:nvPr/>
        </p:nvSpPr>
        <p:spPr>
          <a:xfrm rot="10800000">
            <a:off x="0" y="2124075"/>
            <a:ext cx="6096000" cy="4457699"/>
          </a:xfrm>
          <a:prstGeom prst="rect">
            <a:avLst/>
          </a:prstGeom>
          <a:solidFill>
            <a:srgbClr val="E3D5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a:sym typeface="Arial"/>
            </a:endParaRPr>
          </a:p>
        </p:txBody>
      </p:sp>
      <p:sp>
        <p:nvSpPr>
          <p:cNvPr id="13" name="Google Shape;199;g3c700cc4f88_0_6">
            <a:extLst>
              <a:ext uri="{FF2B5EF4-FFF2-40B4-BE49-F238E27FC236}">
                <a16:creationId xmlns:a16="http://schemas.microsoft.com/office/drawing/2014/main" id="{849A0BAE-384C-BAB1-3696-895CC4191BD0}"/>
              </a:ext>
            </a:extLst>
          </p:cNvPr>
          <p:cNvSpPr/>
          <p:nvPr/>
        </p:nvSpPr>
        <p:spPr>
          <a:xfrm>
            <a:off x="6095999" y="2124076"/>
            <a:ext cx="6096000" cy="4457699"/>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dirty="0">
              <a:sym typeface="Arial"/>
            </a:endParaRPr>
          </a:p>
        </p:txBody>
      </p:sp>
      <p:sp>
        <p:nvSpPr>
          <p:cNvPr id="16" name="TextBox 15">
            <a:extLst>
              <a:ext uri="{FF2B5EF4-FFF2-40B4-BE49-F238E27FC236}">
                <a16:creationId xmlns:a16="http://schemas.microsoft.com/office/drawing/2014/main" id="{9E9A350E-A722-C025-4B05-9D9F7EF854A9}"/>
              </a:ext>
            </a:extLst>
          </p:cNvPr>
          <p:cNvSpPr txBox="1"/>
          <p:nvPr/>
        </p:nvSpPr>
        <p:spPr>
          <a:xfrm>
            <a:off x="6858001" y="2273438"/>
            <a:ext cx="4843010" cy="707886"/>
          </a:xfrm>
          <a:prstGeom prst="rect">
            <a:avLst/>
          </a:prstGeom>
          <a:noFill/>
        </p:spPr>
        <p:txBody>
          <a:bodyPr wrap="square" rtlCol="0">
            <a:spAutoFit/>
          </a:bodyPr>
          <a:lstStyle/>
          <a:p>
            <a:pPr algn="ctr"/>
            <a:r>
              <a:rPr lang="en-US" sz="4000" b="1" dirty="0">
                <a:solidFill>
                  <a:schemeClr val="bg1"/>
                </a:solidFill>
                <a:latin typeface="+mj-lt"/>
              </a:rPr>
              <a:t>Text Messaging</a:t>
            </a:r>
            <a:endParaRPr lang="en-CA" sz="4000" b="1" dirty="0">
              <a:solidFill>
                <a:schemeClr val="bg1"/>
              </a:solidFill>
              <a:latin typeface="+mj-lt"/>
            </a:endParaRPr>
          </a:p>
        </p:txBody>
      </p:sp>
      <p:sp>
        <p:nvSpPr>
          <p:cNvPr id="17" name="TextBox 16">
            <a:extLst>
              <a:ext uri="{FF2B5EF4-FFF2-40B4-BE49-F238E27FC236}">
                <a16:creationId xmlns:a16="http://schemas.microsoft.com/office/drawing/2014/main" id="{6D67B698-26CC-1276-B279-BB49CABE058C}"/>
              </a:ext>
            </a:extLst>
          </p:cNvPr>
          <p:cNvSpPr txBox="1"/>
          <p:nvPr/>
        </p:nvSpPr>
        <p:spPr>
          <a:xfrm>
            <a:off x="1430930" y="2273438"/>
            <a:ext cx="2963129" cy="707886"/>
          </a:xfrm>
          <a:prstGeom prst="rect">
            <a:avLst/>
          </a:prstGeom>
          <a:noFill/>
        </p:spPr>
        <p:txBody>
          <a:bodyPr wrap="square" rtlCol="0">
            <a:spAutoFit/>
          </a:bodyPr>
          <a:lstStyle/>
          <a:p>
            <a:pPr algn="ctr"/>
            <a:r>
              <a:rPr lang="en-US" sz="4000" b="1" dirty="0">
                <a:solidFill>
                  <a:schemeClr val="accent5"/>
                </a:solidFill>
                <a:latin typeface="+mj-lt"/>
              </a:rPr>
              <a:t>Email</a:t>
            </a:r>
            <a:endParaRPr lang="en-CA" sz="4000" b="1" dirty="0">
              <a:solidFill>
                <a:schemeClr val="accent5"/>
              </a:solidFill>
              <a:latin typeface="+mj-lt"/>
            </a:endParaRPr>
          </a:p>
        </p:txBody>
      </p:sp>
      <p:sp>
        <p:nvSpPr>
          <p:cNvPr id="18" name="Google Shape;124;g3c6bb9c6c81_0_1">
            <a:extLst>
              <a:ext uri="{FF2B5EF4-FFF2-40B4-BE49-F238E27FC236}">
                <a16:creationId xmlns:a16="http://schemas.microsoft.com/office/drawing/2014/main" id="{2136462A-E274-7970-842B-95CC2E8E02A9}"/>
              </a:ext>
            </a:extLst>
          </p:cNvPr>
          <p:cNvSpPr txBox="1">
            <a:spLocks/>
          </p:cNvSpPr>
          <p:nvPr/>
        </p:nvSpPr>
        <p:spPr>
          <a:xfrm>
            <a:off x="273789" y="2892648"/>
            <a:ext cx="5548170" cy="3774375"/>
          </a:xfrm>
          <a:prstGeom prst="rect">
            <a:avLst/>
          </a:prstGeom>
          <a:noFill/>
          <a:ln>
            <a:noFill/>
          </a:ln>
        </p:spPr>
        <p:txBody>
          <a:bodyPr spcFirstLastPara="1" vert="horz" wrap="square" lIns="91425" tIns="45700" rIns="91425" bIns="45700" rtlCol="0" anchor="t" anchorCtr="0">
            <a:noAutofit/>
          </a:bodyPr>
          <a:lstStyle>
            <a:lvl1pPr marL="457200" lvl="0"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800" kern="1200">
                <a:solidFill>
                  <a:schemeClr val="tx1"/>
                </a:solidFill>
                <a:latin typeface="+mn-lt"/>
                <a:ea typeface="+mn-ea"/>
                <a:cs typeface="+mn-cs"/>
              </a:defRPr>
            </a:lvl1pPr>
            <a:lvl2pPr marL="914400" lvl="1"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400" kern="1200">
                <a:solidFill>
                  <a:schemeClr val="tx1"/>
                </a:solidFill>
                <a:latin typeface="+mn-lt"/>
                <a:ea typeface="+mn-ea"/>
                <a:cs typeface="+mn-cs"/>
              </a:defRPr>
            </a:lvl2pPr>
            <a:lvl3pPr marL="1371600" lvl="2" indent="-228600" algn="l" defTabSz="914400" rtl="0" eaLnBrk="1" latinLnBrk="0" hangingPunct="1">
              <a:lnSpc>
                <a:spcPct val="150000"/>
              </a:lnSpc>
              <a:spcBef>
                <a:spcPts val="1200"/>
              </a:spcBef>
              <a:spcAft>
                <a:spcPts val="0"/>
              </a:spcAft>
              <a:buClr>
                <a:schemeClr val="dk1"/>
              </a:buClr>
              <a:buSzPts val="2000"/>
              <a:buFont typeface="Arial" panose="020B0604020202020204" pitchFamily="34" charset="0"/>
              <a:buNone/>
              <a:defRPr sz="2000" kern="1200">
                <a:solidFill>
                  <a:schemeClr val="tx1"/>
                </a:solidFill>
                <a:latin typeface="+mn-lt"/>
                <a:ea typeface="+mn-ea"/>
                <a:cs typeface="+mn-cs"/>
              </a:defRPr>
            </a:lvl3pPr>
            <a:lvl4pPr marL="1828800" lvl="3"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368300" lvl="0" indent="-342900">
              <a:lnSpc>
                <a:spcPct val="200000"/>
              </a:lnSpc>
              <a:spcBef>
                <a:spcPts val="0"/>
              </a:spcBef>
              <a:buSzPts val="2000"/>
              <a:buFont typeface="Wingdings" panose="05000000000000000000" pitchFamily="2" charset="2"/>
              <a:buChar char="q"/>
            </a:pPr>
            <a:r>
              <a:rPr lang="en-US" sz="2100" dirty="0"/>
              <a:t>Can be sent by </a:t>
            </a:r>
            <a:r>
              <a:rPr lang="en-US" sz="2100" b="1" dirty="0"/>
              <a:t>Wi-Fi</a:t>
            </a:r>
            <a:r>
              <a:rPr lang="en-US" sz="2100" dirty="0"/>
              <a:t> or through </a:t>
            </a:r>
            <a:r>
              <a:rPr lang="en-US" sz="2100" b="1" dirty="0"/>
              <a:t>cellular data</a:t>
            </a:r>
          </a:p>
          <a:p>
            <a:pPr marL="368300" lvl="0" indent="-342900">
              <a:lnSpc>
                <a:spcPct val="200000"/>
              </a:lnSpc>
              <a:spcBef>
                <a:spcPts val="0"/>
              </a:spcBef>
              <a:buSzPts val="2000"/>
              <a:buFont typeface="Wingdings" panose="05000000000000000000" pitchFamily="2" charset="2"/>
              <a:buChar char="q"/>
            </a:pPr>
            <a:r>
              <a:rPr lang="en-US" sz="2100" dirty="0"/>
              <a:t>Used for </a:t>
            </a:r>
            <a:r>
              <a:rPr lang="en-US" sz="2100" b="1" dirty="0"/>
              <a:t>longer messages </a:t>
            </a:r>
            <a:br>
              <a:rPr lang="en-US" sz="2100" dirty="0"/>
            </a:br>
            <a:r>
              <a:rPr lang="en-US" sz="2100" dirty="0"/>
              <a:t>(rescheduling an appointment with Dr. Bob)</a:t>
            </a:r>
          </a:p>
          <a:p>
            <a:pPr marL="368300" lvl="0" indent="-342900">
              <a:lnSpc>
                <a:spcPct val="200000"/>
              </a:lnSpc>
              <a:spcBef>
                <a:spcPts val="0"/>
              </a:spcBef>
              <a:buSzPts val="2000"/>
              <a:buFont typeface="Wingdings" panose="05000000000000000000" pitchFamily="2" charset="2"/>
              <a:buChar char="q"/>
            </a:pPr>
            <a:r>
              <a:rPr lang="en-US" sz="2100" dirty="0"/>
              <a:t>More </a:t>
            </a:r>
            <a:r>
              <a:rPr lang="en-US" sz="2100" b="1" dirty="0"/>
              <a:t>formal tone</a:t>
            </a:r>
            <a:r>
              <a:rPr lang="en-US" sz="2100" dirty="0"/>
              <a:t>: “How are you doing today?”</a:t>
            </a:r>
          </a:p>
          <a:p>
            <a:pPr marL="368300" lvl="0" indent="-342900">
              <a:lnSpc>
                <a:spcPct val="100000"/>
              </a:lnSpc>
              <a:spcBef>
                <a:spcPts val="0"/>
              </a:spcBef>
              <a:buSzPts val="2000"/>
              <a:buFont typeface="Wingdings" panose="05000000000000000000" pitchFamily="2" charset="2"/>
              <a:buChar char="q"/>
            </a:pPr>
            <a:endParaRPr lang="en-US" sz="2100" spc="-120" dirty="0">
              <a:latin typeface="Argent CF" panose="00000800000000000000" pitchFamily="50" charset="0"/>
            </a:endParaRPr>
          </a:p>
        </p:txBody>
      </p:sp>
      <p:sp>
        <p:nvSpPr>
          <p:cNvPr id="19" name="Google Shape;124;g3c6bb9c6c81_0_1">
            <a:extLst>
              <a:ext uri="{FF2B5EF4-FFF2-40B4-BE49-F238E27FC236}">
                <a16:creationId xmlns:a16="http://schemas.microsoft.com/office/drawing/2014/main" id="{FEA2DBCE-C232-825C-BF35-31068430CC78}"/>
              </a:ext>
            </a:extLst>
          </p:cNvPr>
          <p:cNvSpPr txBox="1">
            <a:spLocks/>
          </p:cNvSpPr>
          <p:nvPr/>
        </p:nvSpPr>
        <p:spPr>
          <a:xfrm>
            <a:off x="6369788" y="2893124"/>
            <a:ext cx="5548170" cy="3774375"/>
          </a:xfrm>
          <a:prstGeom prst="rect">
            <a:avLst/>
          </a:prstGeom>
          <a:noFill/>
          <a:ln>
            <a:noFill/>
          </a:ln>
        </p:spPr>
        <p:txBody>
          <a:bodyPr spcFirstLastPara="1" vert="horz" wrap="square" lIns="91425" tIns="45700" rIns="91425" bIns="45700" rtlCol="0" anchor="t" anchorCtr="0">
            <a:noAutofit/>
          </a:bodyPr>
          <a:lstStyle>
            <a:lvl1pPr marL="457200" lvl="0"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800" kern="1200">
                <a:solidFill>
                  <a:schemeClr val="tx1"/>
                </a:solidFill>
                <a:latin typeface="+mn-lt"/>
                <a:ea typeface="+mn-ea"/>
                <a:cs typeface="+mn-cs"/>
              </a:defRPr>
            </a:lvl1pPr>
            <a:lvl2pPr marL="914400" lvl="1"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400" kern="1200">
                <a:solidFill>
                  <a:schemeClr val="tx1"/>
                </a:solidFill>
                <a:latin typeface="+mn-lt"/>
                <a:ea typeface="+mn-ea"/>
                <a:cs typeface="+mn-cs"/>
              </a:defRPr>
            </a:lvl2pPr>
            <a:lvl3pPr marL="1371600" lvl="2" indent="-228600" algn="l" defTabSz="914400" rtl="0" eaLnBrk="1" latinLnBrk="0" hangingPunct="1">
              <a:lnSpc>
                <a:spcPct val="150000"/>
              </a:lnSpc>
              <a:spcBef>
                <a:spcPts val="1200"/>
              </a:spcBef>
              <a:spcAft>
                <a:spcPts val="0"/>
              </a:spcAft>
              <a:buClr>
                <a:schemeClr val="dk1"/>
              </a:buClr>
              <a:buSzPts val="2000"/>
              <a:buFont typeface="Arial" panose="020B0604020202020204" pitchFamily="34" charset="0"/>
              <a:buNone/>
              <a:defRPr sz="2000" kern="1200">
                <a:solidFill>
                  <a:schemeClr val="tx1"/>
                </a:solidFill>
                <a:latin typeface="+mn-lt"/>
                <a:ea typeface="+mn-ea"/>
                <a:cs typeface="+mn-cs"/>
              </a:defRPr>
            </a:lvl3pPr>
            <a:lvl4pPr marL="1828800" lvl="3"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368300" lvl="0" indent="-342900">
              <a:lnSpc>
                <a:spcPct val="200000"/>
              </a:lnSpc>
              <a:spcBef>
                <a:spcPts val="0"/>
              </a:spcBef>
              <a:buClr>
                <a:schemeClr val="bg1"/>
              </a:buClr>
              <a:buSzPts val="2000"/>
              <a:buFont typeface="Wingdings" panose="05000000000000000000" pitchFamily="2" charset="2"/>
              <a:buChar char="q"/>
            </a:pPr>
            <a:r>
              <a:rPr lang="en-US" sz="2100" dirty="0">
                <a:solidFill>
                  <a:schemeClr val="bg1"/>
                </a:solidFill>
              </a:rPr>
              <a:t>Can be sent using </a:t>
            </a:r>
            <a:r>
              <a:rPr lang="en-US" sz="2100" b="1" dirty="0">
                <a:solidFill>
                  <a:schemeClr val="bg1"/>
                </a:solidFill>
              </a:rPr>
              <a:t>cellular data only </a:t>
            </a:r>
            <a:br>
              <a:rPr lang="en-US" sz="2100" dirty="0">
                <a:solidFill>
                  <a:schemeClr val="bg1"/>
                </a:solidFill>
              </a:rPr>
            </a:br>
            <a:r>
              <a:rPr lang="en-US" sz="2100" dirty="0">
                <a:solidFill>
                  <a:schemeClr val="bg1"/>
                </a:solidFill>
              </a:rPr>
              <a:t>(requires a SIM card)</a:t>
            </a:r>
          </a:p>
          <a:p>
            <a:pPr marL="368300" lvl="0" indent="-342900">
              <a:lnSpc>
                <a:spcPct val="200000"/>
              </a:lnSpc>
              <a:spcBef>
                <a:spcPts val="0"/>
              </a:spcBef>
              <a:buClr>
                <a:schemeClr val="bg1"/>
              </a:buClr>
              <a:buSzPts val="2000"/>
              <a:buFont typeface="Wingdings" panose="05000000000000000000" pitchFamily="2" charset="2"/>
              <a:buChar char="q"/>
            </a:pPr>
            <a:r>
              <a:rPr lang="en-US" sz="2100" dirty="0">
                <a:solidFill>
                  <a:schemeClr val="bg1"/>
                </a:solidFill>
              </a:rPr>
              <a:t>Used for </a:t>
            </a:r>
            <a:r>
              <a:rPr lang="en-US" sz="2100" b="1" dirty="0">
                <a:solidFill>
                  <a:schemeClr val="bg1"/>
                </a:solidFill>
              </a:rPr>
              <a:t>shorter messages</a:t>
            </a:r>
            <a:r>
              <a:rPr lang="en-US" sz="2100" dirty="0">
                <a:solidFill>
                  <a:schemeClr val="bg1"/>
                </a:solidFill>
              </a:rPr>
              <a:t> that require a </a:t>
            </a:r>
            <a:r>
              <a:rPr lang="en-US" sz="2100" b="1" dirty="0">
                <a:solidFill>
                  <a:schemeClr val="bg1"/>
                </a:solidFill>
              </a:rPr>
              <a:t>faster response</a:t>
            </a:r>
            <a:r>
              <a:rPr lang="en-US" sz="2100" dirty="0">
                <a:solidFill>
                  <a:schemeClr val="bg1"/>
                </a:solidFill>
              </a:rPr>
              <a:t>: “What’s for dinner?”</a:t>
            </a:r>
          </a:p>
          <a:p>
            <a:pPr marL="368300" lvl="0" indent="-342900">
              <a:lnSpc>
                <a:spcPct val="200000"/>
              </a:lnSpc>
              <a:spcBef>
                <a:spcPts val="0"/>
              </a:spcBef>
              <a:buClr>
                <a:schemeClr val="bg1"/>
              </a:buClr>
              <a:buSzPts val="2000"/>
              <a:buFont typeface="Wingdings" panose="05000000000000000000" pitchFamily="2" charset="2"/>
              <a:buChar char="q"/>
            </a:pPr>
            <a:r>
              <a:rPr lang="en-US" sz="2100" dirty="0">
                <a:solidFill>
                  <a:schemeClr val="bg1"/>
                </a:solidFill>
              </a:rPr>
              <a:t>More </a:t>
            </a:r>
            <a:r>
              <a:rPr lang="en-US" sz="2100" b="1" dirty="0">
                <a:solidFill>
                  <a:schemeClr val="bg1"/>
                </a:solidFill>
              </a:rPr>
              <a:t>casual tone</a:t>
            </a:r>
            <a:r>
              <a:rPr lang="en-US" sz="2100" dirty="0">
                <a:solidFill>
                  <a:schemeClr val="bg1"/>
                </a:solidFill>
              </a:rPr>
              <a:t>: “What’s up?”</a:t>
            </a:r>
          </a:p>
          <a:p>
            <a:pPr marL="368300" lvl="0" indent="-342900">
              <a:lnSpc>
                <a:spcPct val="100000"/>
              </a:lnSpc>
              <a:spcBef>
                <a:spcPts val="0"/>
              </a:spcBef>
              <a:buSzPts val="2000"/>
              <a:buFont typeface="Wingdings" panose="05000000000000000000" pitchFamily="2" charset="2"/>
              <a:buChar char="q"/>
            </a:pPr>
            <a:endParaRPr lang="en-US" sz="2100" spc="-120" dirty="0">
              <a:latin typeface="Argent CF" panose="00000800000000000000" pitchFamily="50" charset="0"/>
            </a:endParaRPr>
          </a:p>
        </p:txBody>
      </p:sp>
      <p:pic>
        <p:nvPicPr>
          <p:cNvPr id="15" name="Graphic 14" descr="Envelope outline">
            <a:extLst>
              <a:ext uri="{FF2B5EF4-FFF2-40B4-BE49-F238E27FC236}">
                <a16:creationId xmlns:a16="http://schemas.microsoft.com/office/drawing/2014/main" id="{6D522ADD-2845-C5CA-5AE0-CE5A05A64B5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34837" y="2259081"/>
            <a:ext cx="722467" cy="722467"/>
          </a:xfrm>
          <a:prstGeom prst="rect">
            <a:avLst/>
          </a:prstGeom>
        </p:spPr>
      </p:pic>
      <p:pic>
        <p:nvPicPr>
          <p:cNvPr id="20" name="Graphic 19" descr="Chat bubble outline">
            <a:extLst>
              <a:ext uri="{FF2B5EF4-FFF2-40B4-BE49-F238E27FC236}">
                <a16:creationId xmlns:a16="http://schemas.microsoft.com/office/drawing/2014/main" id="{B2DD5637-17CA-016F-D7D6-6D972A99BD21}"/>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352750" y="2309087"/>
            <a:ext cx="832644" cy="83264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Google Shape;153;p8">
            <a:extLst>
              <a:ext uri="{FF2B5EF4-FFF2-40B4-BE49-F238E27FC236}">
                <a16:creationId xmlns:a16="http://schemas.microsoft.com/office/drawing/2014/main" id="{4848DAB8-B48C-F6D3-F40E-DD5848973693}"/>
              </a:ext>
            </a:extLst>
          </p:cNvPr>
          <p:cNvSpPr txBox="1">
            <a:spLocks noGrp="1"/>
          </p:cNvSpPr>
          <p:nvPr>
            <p:ph type="title"/>
          </p:nvPr>
        </p:nvSpPr>
        <p:spPr>
          <a:xfrm>
            <a:off x="2400300" y="846477"/>
            <a:ext cx="7391400" cy="93785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4400"/>
              <a:buFont typeface="Arial"/>
              <a:buNone/>
            </a:pPr>
            <a:r>
              <a:rPr lang="en-US" dirty="0">
                <a:solidFill>
                  <a:schemeClr val="bg1"/>
                </a:solidFill>
                <a:latin typeface="Argent CF" panose="00000800000000000000" pitchFamily="50" charset="0"/>
              </a:rPr>
              <a:t>Let’s Practice: </a:t>
            </a:r>
            <a:br>
              <a:rPr lang="en-US" dirty="0">
                <a:solidFill>
                  <a:schemeClr val="bg1"/>
                </a:solidFill>
                <a:latin typeface="Argent CF" panose="00000800000000000000" pitchFamily="50" charset="0"/>
              </a:rPr>
            </a:br>
            <a:r>
              <a:rPr lang="en-US" b="1" dirty="0">
                <a:solidFill>
                  <a:srgbClr val="B4F3E2"/>
                </a:solidFill>
                <a:latin typeface="+mj-lt"/>
              </a:rPr>
              <a:t>Practice Gmail Accounts</a:t>
            </a:r>
            <a:endParaRPr b="1" dirty="0">
              <a:solidFill>
                <a:srgbClr val="B4F3E2"/>
              </a:solidFill>
              <a:latin typeface="+mj-lt"/>
            </a:endParaRPr>
          </a:p>
        </p:txBody>
      </p:sp>
      <p:sp>
        <p:nvSpPr>
          <p:cNvPr id="6" name="Google Shape;154;p8">
            <a:extLst>
              <a:ext uri="{FF2B5EF4-FFF2-40B4-BE49-F238E27FC236}">
                <a16:creationId xmlns:a16="http://schemas.microsoft.com/office/drawing/2014/main" id="{278F5538-7526-DE0F-DF9F-CFF669E82FD6}"/>
              </a:ext>
            </a:extLst>
          </p:cNvPr>
          <p:cNvSpPr txBox="1">
            <a:spLocks/>
          </p:cNvSpPr>
          <p:nvPr/>
        </p:nvSpPr>
        <p:spPr>
          <a:xfrm>
            <a:off x="1739900" y="2195319"/>
            <a:ext cx="8712200" cy="669925"/>
          </a:xfrm>
          <a:prstGeom prst="rect">
            <a:avLst/>
          </a:prstGeom>
          <a:noFill/>
          <a:ln>
            <a:noFill/>
          </a:ln>
        </p:spPr>
        <p:txBody>
          <a:bodyPr spcFirstLastPara="1" wrap="square" lIns="91425" tIns="45700" rIns="91425" bIns="45700" anchor="t" anchorCtr="0">
            <a:normAutofit fontScale="92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5400" algn="ctr">
              <a:lnSpc>
                <a:spcPct val="125000"/>
              </a:lnSpc>
              <a:buClr>
                <a:srgbClr val="FFFFFF"/>
              </a:buClr>
              <a:buSzPts val="2000"/>
            </a:pPr>
            <a:r>
              <a:rPr lang="en-US" sz="2800" dirty="0">
                <a:solidFill>
                  <a:schemeClr val="bg1"/>
                </a:solidFill>
                <a:latin typeface="Argent CF" panose="00000500000000000000" pitchFamily="50" charset="0"/>
              </a:rPr>
              <a:t>You each have a </a:t>
            </a:r>
            <a:r>
              <a:rPr lang="en-US" sz="2800" b="1" dirty="0">
                <a:solidFill>
                  <a:schemeClr val="accent6"/>
                </a:solidFill>
                <a:latin typeface="Argent CF" panose="00000500000000000000" pitchFamily="50" charset="0"/>
              </a:rPr>
              <a:t>Practice Gmail Account </a:t>
            </a:r>
            <a:r>
              <a:rPr lang="en-US" sz="2800" dirty="0">
                <a:solidFill>
                  <a:schemeClr val="bg1"/>
                </a:solidFill>
                <a:latin typeface="Argent CF" panose="00000500000000000000" pitchFamily="50" charset="0"/>
              </a:rPr>
              <a:t>set up on your tablet.</a:t>
            </a:r>
          </a:p>
          <a:p>
            <a:pPr marL="539750" lvl="1" indent="-514350">
              <a:lnSpc>
                <a:spcPct val="125000"/>
              </a:lnSpc>
              <a:buClr>
                <a:srgbClr val="FFFFFF"/>
              </a:buClr>
              <a:buSzPts val="2000"/>
              <a:buFont typeface="Wingdings" panose="05000000000000000000" pitchFamily="2" charset="2"/>
              <a:buChar char="Ø"/>
            </a:pPr>
            <a:endParaRPr lang="en-US" sz="2800" dirty="0">
              <a:solidFill>
                <a:schemeClr val="bg1"/>
              </a:solidFill>
              <a:latin typeface="Argent CF" panose="00000500000000000000" pitchFamily="50" charset="0"/>
            </a:endParaRPr>
          </a:p>
        </p:txBody>
      </p:sp>
      <p:sp>
        <p:nvSpPr>
          <p:cNvPr id="3" name="TextBox 2">
            <a:extLst>
              <a:ext uri="{FF2B5EF4-FFF2-40B4-BE49-F238E27FC236}">
                <a16:creationId xmlns:a16="http://schemas.microsoft.com/office/drawing/2014/main" id="{AC57664E-B7B3-6F3D-1EE6-54DD35C2782F}"/>
              </a:ext>
            </a:extLst>
          </p:cNvPr>
          <p:cNvSpPr txBox="1"/>
          <p:nvPr/>
        </p:nvSpPr>
        <p:spPr>
          <a:xfrm>
            <a:off x="3695700" y="2865244"/>
            <a:ext cx="6096000" cy="2219838"/>
          </a:xfrm>
          <a:prstGeom prst="rect">
            <a:avLst/>
          </a:prstGeom>
          <a:noFill/>
        </p:spPr>
        <p:txBody>
          <a:bodyPr wrap="square">
            <a:spAutoFit/>
          </a:bodyPr>
          <a:lstStyle/>
          <a:p>
            <a:pPr marL="539750" lvl="1" indent="-514350">
              <a:lnSpc>
                <a:spcPct val="125000"/>
              </a:lnSpc>
              <a:buClr>
                <a:srgbClr val="FFFFFF"/>
              </a:buClr>
              <a:buSzPts val="2000"/>
              <a:buFont typeface="Wingdings" panose="05000000000000000000" pitchFamily="2" charset="2"/>
              <a:buChar char="Ø"/>
            </a:pPr>
            <a:r>
              <a:rPr lang="en-US" sz="2800" dirty="0">
                <a:solidFill>
                  <a:schemeClr val="bg1"/>
                </a:solidFill>
                <a:latin typeface="+mn-lt"/>
              </a:rPr>
              <a:t>doorsstudent</a:t>
            </a:r>
            <a:r>
              <a:rPr lang="en-US" sz="2800" b="1" dirty="0">
                <a:solidFill>
                  <a:schemeClr val="accent4"/>
                </a:solidFill>
                <a:latin typeface="+mn-lt"/>
              </a:rPr>
              <a:t>1</a:t>
            </a:r>
            <a:r>
              <a:rPr lang="en-US" sz="2800" dirty="0">
                <a:solidFill>
                  <a:schemeClr val="bg1"/>
                </a:solidFill>
                <a:latin typeface="+mn-lt"/>
              </a:rPr>
              <a:t>@gmail.com</a:t>
            </a:r>
          </a:p>
          <a:p>
            <a:pPr marL="539750" lvl="1" indent="-514350">
              <a:lnSpc>
                <a:spcPct val="125000"/>
              </a:lnSpc>
              <a:buClr>
                <a:srgbClr val="FFFFFF"/>
              </a:buClr>
              <a:buSzPts val="2000"/>
              <a:buFont typeface="Wingdings" panose="05000000000000000000" pitchFamily="2" charset="2"/>
              <a:buChar char="Ø"/>
            </a:pPr>
            <a:r>
              <a:rPr lang="en-US" sz="2800" dirty="0">
                <a:solidFill>
                  <a:schemeClr val="bg1"/>
                </a:solidFill>
                <a:latin typeface="+mn-lt"/>
              </a:rPr>
              <a:t>doorsstudent</a:t>
            </a:r>
            <a:r>
              <a:rPr lang="en-US" sz="2800" b="1" dirty="0">
                <a:solidFill>
                  <a:schemeClr val="accent2"/>
                </a:solidFill>
                <a:latin typeface="+mn-lt"/>
              </a:rPr>
              <a:t>2</a:t>
            </a:r>
            <a:r>
              <a:rPr lang="en-US" sz="2800" dirty="0">
                <a:solidFill>
                  <a:schemeClr val="bg1"/>
                </a:solidFill>
                <a:latin typeface="+mn-lt"/>
              </a:rPr>
              <a:t>@gmail.com</a:t>
            </a:r>
          </a:p>
          <a:p>
            <a:pPr marL="539750" lvl="1" indent="-514350">
              <a:lnSpc>
                <a:spcPct val="125000"/>
              </a:lnSpc>
              <a:buClr>
                <a:srgbClr val="FFFFFF"/>
              </a:buClr>
              <a:buSzPts val="2000"/>
              <a:buFont typeface="Wingdings" panose="05000000000000000000" pitchFamily="2" charset="2"/>
              <a:buChar char="Ø"/>
            </a:pPr>
            <a:r>
              <a:rPr lang="en-US" sz="2800" dirty="0">
                <a:solidFill>
                  <a:schemeClr val="bg1"/>
                </a:solidFill>
                <a:latin typeface="+mn-lt"/>
              </a:rPr>
              <a:t>doorsstudent</a:t>
            </a:r>
            <a:r>
              <a:rPr lang="en-US" sz="2800" b="1" dirty="0">
                <a:solidFill>
                  <a:schemeClr val="accent6"/>
                </a:solidFill>
                <a:latin typeface="+mn-lt"/>
              </a:rPr>
              <a:t>3</a:t>
            </a:r>
            <a:r>
              <a:rPr lang="en-US" sz="2800" dirty="0">
                <a:solidFill>
                  <a:schemeClr val="bg1"/>
                </a:solidFill>
                <a:latin typeface="+mn-lt"/>
              </a:rPr>
              <a:t>@gmail.com</a:t>
            </a:r>
          </a:p>
          <a:p>
            <a:pPr marL="539750" lvl="1" indent="-514350">
              <a:lnSpc>
                <a:spcPct val="125000"/>
              </a:lnSpc>
              <a:buClr>
                <a:srgbClr val="FFFFFF"/>
              </a:buClr>
              <a:buSzPts val="2000"/>
              <a:buFont typeface="Wingdings" panose="05000000000000000000" pitchFamily="2" charset="2"/>
              <a:buChar char="Ø"/>
            </a:pPr>
            <a:r>
              <a:rPr lang="en-US" sz="2800" dirty="0">
                <a:solidFill>
                  <a:schemeClr val="bg1"/>
                </a:solidFill>
                <a:latin typeface="+mn-lt"/>
              </a:rPr>
              <a:t>doorsstudent</a:t>
            </a:r>
            <a:r>
              <a:rPr lang="en-US" sz="2800" b="1" dirty="0">
                <a:solidFill>
                  <a:schemeClr val="tx2"/>
                </a:solidFill>
                <a:latin typeface="+mn-lt"/>
              </a:rPr>
              <a:t>4</a:t>
            </a:r>
            <a:r>
              <a:rPr lang="en-US" sz="2800" dirty="0">
                <a:solidFill>
                  <a:schemeClr val="bg1"/>
                </a:solidFill>
                <a:latin typeface="+mn-lt"/>
              </a:rPr>
              <a:t>@gmail.com</a:t>
            </a:r>
          </a:p>
        </p:txBody>
      </p:sp>
      <p:sp>
        <p:nvSpPr>
          <p:cNvPr id="4" name="Google Shape;154;p8">
            <a:extLst>
              <a:ext uri="{FF2B5EF4-FFF2-40B4-BE49-F238E27FC236}">
                <a16:creationId xmlns:a16="http://schemas.microsoft.com/office/drawing/2014/main" id="{B1D48C9A-95D3-186A-8646-4B3D43ADBDB0}"/>
              </a:ext>
            </a:extLst>
          </p:cNvPr>
          <p:cNvSpPr txBox="1">
            <a:spLocks/>
          </p:cNvSpPr>
          <p:nvPr/>
        </p:nvSpPr>
        <p:spPr>
          <a:xfrm>
            <a:off x="1590675" y="5359095"/>
            <a:ext cx="9010650" cy="791823"/>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5400" algn="ctr">
              <a:lnSpc>
                <a:spcPct val="125000"/>
              </a:lnSpc>
              <a:buClr>
                <a:srgbClr val="FFFFFF"/>
              </a:buClr>
              <a:buSzPts val="2000"/>
            </a:pPr>
            <a:r>
              <a:rPr lang="en-US" sz="2400" dirty="0">
                <a:solidFill>
                  <a:schemeClr val="bg1"/>
                </a:solidFill>
                <a:latin typeface="Argent CF" panose="00000500000000000000" pitchFamily="50" charset="0"/>
              </a:rPr>
              <a:t>The number on the </a:t>
            </a:r>
            <a:r>
              <a:rPr lang="en-US" sz="2400" b="1" dirty="0">
                <a:solidFill>
                  <a:schemeClr val="accent2"/>
                </a:solidFill>
                <a:latin typeface="Argent CF" panose="00000500000000000000" pitchFamily="50" charset="0"/>
              </a:rPr>
              <a:t>back of your tablet</a:t>
            </a:r>
            <a:r>
              <a:rPr lang="en-US" sz="2400" b="1" dirty="0">
                <a:solidFill>
                  <a:schemeClr val="bg1"/>
                </a:solidFill>
                <a:latin typeface="Argent CF" panose="00000500000000000000" pitchFamily="50" charset="0"/>
              </a:rPr>
              <a:t> </a:t>
            </a:r>
            <a:r>
              <a:rPr lang="en-US" sz="2400" dirty="0">
                <a:solidFill>
                  <a:schemeClr val="bg1"/>
                </a:solidFill>
                <a:latin typeface="Argent CF" panose="00000500000000000000" pitchFamily="50" charset="0"/>
              </a:rPr>
              <a:t>is </a:t>
            </a:r>
            <a:r>
              <a:rPr lang="en-US" sz="2400" b="1" dirty="0">
                <a:solidFill>
                  <a:schemeClr val="accent4"/>
                </a:solidFill>
                <a:latin typeface="Argent CF" panose="00000500000000000000" pitchFamily="50" charset="0"/>
              </a:rPr>
              <a:t>your practice address</a:t>
            </a:r>
            <a:r>
              <a:rPr lang="en-US" sz="2400" dirty="0">
                <a:solidFill>
                  <a:schemeClr val="bg1"/>
                </a:solidFill>
                <a:latin typeface="Argent CF" panose="00000500000000000000" pitchFamily="50" charset="0"/>
              </a:rPr>
              <a:t>.</a:t>
            </a:r>
          </a:p>
          <a:p>
            <a:pPr marL="539750" lvl="1" indent="-514350">
              <a:lnSpc>
                <a:spcPct val="125000"/>
              </a:lnSpc>
              <a:buClr>
                <a:srgbClr val="FFFFFF"/>
              </a:buClr>
              <a:buSzPts val="2000"/>
              <a:buFont typeface="Wingdings" panose="05000000000000000000" pitchFamily="2" charset="2"/>
              <a:buChar char="Ø"/>
            </a:pPr>
            <a:endParaRPr lang="en-US" sz="2800" dirty="0">
              <a:solidFill>
                <a:schemeClr val="bg1"/>
              </a:solidFill>
              <a:latin typeface="+mn-lt"/>
            </a:endParaRPr>
          </a:p>
        </p:txBody>
      </p:sp>
    </p:spTree>
    <p:extLst>
      <p:ext uri="{BB962C8B-B14F-4D97-AF65-F5344CB8AC3E}">
        <p14:creationId xmlns:p14="http://schemas.microsoft.com/office/powerpoint/2010/main" val="3690838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EEBDE52-C7D3-3ED9-28B5-9EBE93726C4B}"/>
            </a:ext>
          </a:extLst>
        </p:cNvPr>
        <p:cNvGrpSpPr/>
        <p:nvPr/>
      </p:nvGrpSpPr>
      <p:grpSpPr>
        <a:xfrm>
          <a:off x="0" y="0"/>
          <a:ext cx="0" cy="0"/>
          <a:chOff x="0" y="0"/>
          <a:chExt cx="0" cy="0"/>
        </a:xfrm>
      </p:grpSpPr>
      <p:sp>
        <p:nvSpPr>
          <p:cNvPr id="5" name="Google Shape;153;p8">
            <a:extLst>
              <a:ext uri="{FF2B5EF4-FFF2-40B4-BE49-F238E27FC236}">
                <a16:creationId xmlns:a16="http://schemas.microsoft.com/office/drawing/2014/main" id="{1C41911C-F5C1-D133-B1F3-C0F5E2E30A2E}"/>
              </a:ext>
            </a:extLst>
          </p:cNvPr>
          <p:cNvSpPr txBox="1">
            <a:spLocks noGrp="1"/>
          </p:cNvSpPr>
          <p:nvPr>
            <p:ph type="title"/>
          </p:nvPr>
        </p:nvSpPr>
        <p:spPr>
          <a:xfrm>
            <a:off x="2400300" y="846477"/>
            <a:ext cx="7391400" cy="93785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4400"/>
              <a:buFont typeface="Arial"/>
              <a:buNone/>
            </a:pPr>
            <a:r>
              <a:rPr lang="en-US" dirty="0">
                <a:solidFill>
                  <a:schemeClr val="bg1"/>
                </a:solidFill>
                <a:latin typeface="Argent CF" panose="00000800000000000000" pitchFamily="50" charset="0"/>
              </a:rPr>
              <a:t>Let’s Practice: </a:t>
            </a:r>
            <a:br>
              <a:rPr lang="en-US" dirty="0">
                <a:solidFill>
                  <a:schemeClr val="bg1"/>
                </a:solidFill>
                <a:latin typeface="Argent CF" panose="00000800000000000000" pitchFamily="50" charset="0"/>
              </a:rPr>
            </a:br>
            <a:r>
              <a:rPr lang="en-US" b="1" dirty="0">
                <a:solidFill>
                  <a:schemeClr val="accent4"/>
                </a:solidFill>
                <a:latin typeface="+mj-lt"/>
              </a:rPr>
              <a:t>Gmail Tour</a:t>
            </a:r>
            <a:endParaRPr b="1" dirty="0">
              <a:solidFill>
                <a:schemeClr val="accent4"/>
              </a:solidFill>
              <a:latin typeface="+mj-lt"/>
            </a:endParaRPr>
          </a:p>
        </p:txBody>
      </p:sp>
      <p:pic>
        <p:nvPicPr>
          <p:cNvPr id="10" name="Picture 9">
            <a:extLst>
              <a:ext uri="{FF2B5EF4-FFF2-40B4-BE49-F238E27FC236}">
                <a16:creationId xmlns:a16="http://schemas.microsoft.com/office/drawing/2014/main" id="{2F9E676C-A42F-5FB0-0472-DD9576BFE82A}"/>
              </a:ext>
            </a:extLst>
          </p:cNvPr>
          <p:cNvPicPr>
            <a:picLocks noChangeAspect="1"/>
          </p:cNvPicPr>
          <p:nvPr/>
        </p:nvPicPr>
        <p:blipFill>
          <a:blip r:embed="rId4"/>
          <a:srcRect t="3294" r="6616" b="13295"/>
          <a:stretch>
            <a:fillRect/>
          </a:stretch>
        </p:blipFill>
        <p:spPr>
          <a:xfrm>
            <a:off x="7259520" y="2452271"/>
            <a:ext cx="4932480" cy="4405730"/>
          </a:xfrm>
          <a:prstGeom prst="rect">
            <a:avLst/>
          </a:prstGeom>
          <a:effectLst>
            <a:outerShdw blurRad="127000" dist="101600" dir="16200000" rotWithShape="0">
              <a:prstClr val="black">
                <a:alpha val="30000"/>
              </a:prstClr>
            </a:outerShdw>
          </a:effectLst>
        </p:spPr>
      </p:pic>
      <p:sp>
        <p:nvSpPr>
          <p:cNvPr id="2" name="TextBox 1">
            <a:extLst>
              <a:ext uri="{FF2B5EF4-FFF2-40B4-BE49-F238E27FC236}">
                <a16:creationId xmlns:a16="http://schemas.microsoft.com/office/drawing/2014/main" id="{C8C0267C-7C70-217C-3F91-D2FC53009601}"/>
              </a:ext>
            </a:extLst>
          </p:cNvPr>
          <p:cNvSpPr txBox="1"/>
          <p:nvPr/>
        </p:nvSpPr>
        <p:spPr>
          <a:xfrm>
            <a:off x="2291508" y="1972330"/>
            <a:ext cx="7608983" cy="479940"/>
          </a:xfrm>
          <a:prstGeom prst="rect">
            <a:avLst/>
          </a:prstGeom>
          <a:noFill/>
        </p:spPr>
        <p:txBody>
          <a:bodyPr wrap="square">
            <a:spAutoFit/>
          </a:bodyPr>
          <a:lstStyle/>
          <a:p>
            <a:pPr marL="25400" algn="ctr">
              <a:lnSpc>
                <a:spcPct val="75000"/>
              </a:lnSpc>
              <a:spcAft>
                <a:spcPts val="3000"/>
              </a:spcAft>
              <a:buClr>
                <a:schemeClr val="bg2"/>
              </a:buClr>
              <a:buSzPct val="100000"/>
            </a:pPr>
            <a:r>
              <a:rPr lang="en-US" sz="3200" dirty="0">
                <a:solidFill>
                  <a:schemeClr val="bg1"/>
                </a:solidFill>
                <a:latin typeface="Argent CF" panose="00000500000000000000" pitchFamily="50" charset="0"/>
              </a:rPr>
              <a:t>Let’s </a:t>
            </a:r>
            <a:r>
              <a:rPr lang="en-US" sz="3200" b="1" dirty="0">
                <a:solidFill>
                  <a:schemeClr val="bg1"/>
                </a:solidFill>
                <a:latin typeface="Argent CF" panose="00000500000000000000" pitchFamily="50" charset="0"/>
              </a:rPr>
              <a:t>explore</a:t>
            </a:r>
            <a:r>
              <a:rPr lang="en-US" sz="3200" dirty="0">
                <a:solidFill>
                  <a:schemeClr val="bg1"/>
                </a:solidFill>
                <a:latin typeface="Argent CF" panose="00000500000000000000" pitchFamily="50" charset="0"/>
              </a:rPr>
              <a:t> your </a:t>
            </a:r>
            <a:r>
              <a:rPr lang="en-US" sz="3200" b="1" dirty="0">
                <a:solidFill>
                  <a:schemeClr val="tx2"/>
                </a:solidFill>
                <a:latin typeface="Argent CF" panose="00000500000000000000" pitchFamily="50" charset="0"/>
              </a:rPr>
              <a:t>inbox</a:t>
            </a:r>
            <a:r>
              <a:rPr lang="en-US" sz="3200" dirty="0">
                <a:solidFill>
                  <a:schemeClr val="bg1"/>
                </a:solidFill>
                <a:latin typeface="Argent CF" panose="00000500000000000000" pitchFamily="50" charset="0"/>
              </a:rPr>
              <a:t> together!</a:t>
            </a:r>
          </a:p>
        </p:txBody>
      </p:sp>
      <p:sp>
        <p:nvSpPr>
          <p:cNvPr id="7" name="Google Shape;154;p8">
            <a:extLst>
              <a:ext uri="{FF2B5EF4-FFF2-40B4-BE49-F238E27FC236}">
                <a16:creationId xmlns:a16="http://schemas.microsoft.com/office/drawing/2014/main" id="{9E27922B-D08E-3530-7CA0-7145D84BE32B}"/>
              </a:ext>
            </a:extLst>
          </p:cNvPr>
          <p:cNvSpPr txBox="1">
            <a:spLocks/>
          </p:cNvSpPr>
          <p:nvPr/>
        </p:nvSpPr>
        <p:spPr>
          <a:xfrm>
            <a:off x="1751683" y="3289797"/>
            <a:ext cx="6506492" cy="3415229"/>
          </a:xfrm>
          <a:prstGeom prst="rect">
            <a:avLst/>
          </a:prstGeom>
          <a:noFill/>
          <a:ln>
            <a:noFill/>
          </a:ln>
        </p:spPr>
        <p:txBody>
          <a:bodyPr spcFirstLastPara="1" wrap="square" lIns="91425" tIns="45700" rIns="91425" bIns="45700" anchor="t" anchorCtr="0">
            <a:normAutofit fontScale="92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39750" indent="-514350">
              <a:lnSpc>
                <a:spcPct val="125000"/>
              </a:lnSpc>
              <a:buClr>
                <a:srgbClr val="FFFFFF"/>
              </a:buClr>
              <a:buSzPts val="2000"/>
              <a:buFont typeface="+mj-lt"/>
              <a:buAutoNum type="arabicPeriod"/>
            </a:pPr>
            <a:r>
              <a:rPr lang="en-US" sz="2800" dirty="0">
                <a:solidFill>
                  <a:schemeClr val="bg1"/>
                </a:solidFill>
                <a:latin typeface="+mn-lt"/>
              </a:rPr>
              <a:t>Find the </a:t>
            </a:r>
            <a:r>
              <a:rPr lang="en-US" sz="2800" b="1" dirty="0">
                <a:solidFill>
                  <a:schemeClr val="bg1"/>
                </a:solidFill>
                <a:latin typeface="+mn-lt"/>
              </a:rPr>
              <a:t>Gmail app</a:t>
            </a:r>
            <a:r>
              <a:rPr lang="en-US" sz="2800" dirty="0">
                <a:solidFill>
                  <a:schemeClr val="bg1"/>
                </a:solidFill>
                <a:latin typeface="+mn-lt"/>
              </a:rPr>
              <a:t>, and open Gmail</a:t>
            </a:r>
          </a:p>
          <a:p>
            <a:pPr marL="539750" indent="-514350">
              <a:lnSpc>
                <a:spcPct val="125000"/>
              </a:lnSpc>
              <a:buClr>
                <a:srgbClr val="FFFFFF"/>
              </a:buClr>
              <a:buSzPts val="2000"/>
              <a:buFont typeface="+mj-lt"/>
              <a:buAutoNum type="arabicPeriod"/>
            </a:pPr>
            <a:r>
              <a:rPr lang="en-US" sz="2800" b="1" dirty="0">
                <a:solidFill>
                  <a:schemeClr val="bg1"/>
                </a:solidFill>
                <a:latin typeface="+mn-lt"/>
              </a:rPr>
              <a:t>Click</a:t>
            </a:r>
            <a:r>
              <a:rPr lang="en-US" sz="2800" dirty="0">
                <a:solidFill>
                  <a:schemeClr val="bg1"/>
                </a:solidFill>
                <a:latin typeface="+mn-lt"/>
              </a:rPr>
              <a:t> on the </a:t>
            </a:r>
            <a:r>
              <a:rPr lang="en-US" sz="2800" b="1" dirty="0">
                <a:solidFill>
                  <a:schemeClr val="bg1"/>
                </a:solidFill>
                <a:latin typeface="+mn-lt"/>
              </a:rPr>
              <a:t>welcome email </a:t>
            </a:r>
            <a:r>
              <a:rPr lang="en-US" sz="2800" dirty="0">
                <a:solidFill>
                  <a:schemeClr val="bg1"/>
                </a:solidFill>
                <a:latin typeface="+mn-lt"/>
              </a:rPr>
              <a:t>from the </a:t>
            </a:r>
            <a:r>
              <a:rPr lang="en-US" sz="2800" b="1" dirty="0">
                <a:solidFill>
                  <a:schemeClr val="bg1"/>
                </a:solidFill>
                <a:latin typeface="+mn-lt"/>
              </a:rPr>
              <a:t>DOORS Facilitator</a:t>
            </a:r>
            <a:r>
              <a:rPr lang="en-US" sz="2800" dirty="0">
                <a:solidFill>
                  <a:schemeClr val="bg1"/>
                </a:solidFill>
                <a:latin typeface="+mn-lt"/>
              </a:rPr>
              <a:t> email address</a:t>
            </a:r>
          </a:p>
          <a:p>
            <a:pPr marL="539750" indent="-514350">
              <a:lnSpc>
                <a:spcPct val="125000"/>
              </a:lnSpc>
              <a:buClr>
                <a:srgbClr val="FFFFFF"/>
              </a:buClr>
              <a:buSzPts val="2000"/>
              <a:buFont typeface="+mj-lt"/>
              <a:buAutoNum type="arabicPeriod"/>
            </a:pPr>
            <a:r>
              <a:rPr lang="en-US" sz="2800" b="1" dirty="0">
                <a:solidFill>
                  <a:schemeClr val="bg1"/>
                </a:solidFill>
                <a:latin typeface="+mn-lt"/>
              </a:rPr>
              <a:t>Read it</a:t>
            </a:r>
            <a:r>
              <a:rPr lang="en-US" sz="2800" dirty="0">
                <a:solidFill>
                  <a:schemeClr val="bg1"/>
                </a:solidFill>
                <a:latin typeface="+mn-lt"/>
              </a:rPr>
              <a:t> together</a:t>
            </a:r>
          </a:p>
          <a:p>
            <a:pPr marL="539750" indent="-514350">
              <a:lnSpc>
                <a:spcPct val="125000"/>
              </a:lnSpc>
              <a:buClr>
                <a:srgbClr val="FFFFFF"/>
              </a:buClr>
              <a:buSzPts val="2000"/>
              <a:buFont typeface="+mj-lt"/>
              <a:buAutoNum type="arabicPeriod"/>
            </a:pPr>
            <a:r>
              <a:rPr lang="en-US" sz="2800" b="1" dirty="0">
                <a:solidFill>
                  <a:schemeClr val="bg1"/>
                </a:solidFill>
                <a:latin typeface="+mn-lt"/>
              </a:rPr>
              <a:t>Click</a:t>
            </a:r>
            <a:r>
              <a:rPr lang="en-US" sz="2800" dirty="0">
                <a:solidFill>
                  <a:schemeClr val="bg1"/>
                </a:solidFill>
                <a:latin typeface="+mn-lt"/>
              </a:rPr>
              <a:t> the </a:t>
            </a:r>
            <a:r>
              <a:rPr lang="en-US" sz="2800" b="1" dirty="0">
                <a:solidFill>
                  <a:schemeClr val="bg1"/>
                </a:solidFill>
                <a:latin typeface="+mn-lt"/>
              </a:rPr>
              <a:t>back arrow </a:t>
            </a:r>
            <a:r>
              <a:rPr lang="en-US" sz="2800" dirty="0">
                <a:solidFill>
                  <a:schemeClr val="bg1"/>
                </a:solidFill>
                <a:latin typeface="+mn-lt"/>
              </a:rPr>
              <a:t>to </a:t>
            </a:r>
            <a:r>
              <a:rPr lang="en-US" sz="2800" b="1" dirty="0">
                <a:solidFill>
                  <a:schemeClr val="bg1"/>
                </a:solidFill>
                <a:latin typeface="+mn-lt"/>
              </a:rPr>
              <a:t>return</a:t>
            </a:r>
            <a:r>
              <a:rPr lang="en-US" sz="2800" dirty="0">
                <a:solidFill>
                  <a:schemeClr val="bg1"/>
                </a:solidFill>
                <a:latin typeface="+mn-lt"/>
              </a:rPr>
              <a:t> to your inbox. </a:t>
            </a:r>
            <a:br>
              <a:rPr lang="en-US" sz="2800" dirty="0">
                <a:solidFill>
                  <a:schemeClr val="bg1"/>
                </a:solidFill>
                <a:latin typeface="+mn-lt"/>
              </a:rPr>
            </a:br>
            <a:endParaRPr lang="en-US" sz="2800" dirty="0">
              <a:solidFill>
                <a:schemeClr val="bg1"/>
              </a:solidFill>
              <a:latin typeface="+mn-lt"/>
            </a:endParaRPr>
          </a:p>
        </p:txBody>
      </p:sp>
      <p:sp>
        <p:nvSpPr>
          <p:cNvPr id="8" name="Google Shape;154;p8">
            <a:extLst>
              <a:ext uri="{FF2B5EF4-FFF2-40B4-BE49-F238E27FC236}">
                <a16:creationId xmlns:a16="http://schemas.microsoft.com/office/drawing/2014/main" id="{3D1A3229-B6BB-D356-D526-8D7CED778658}"/>
              </a:ext>
            </a:extLst>
          </p:cNvPr>
          <p:cNvSpPr txBox="1">
            <a:spLocks/>
          </p:cNvSpPr>
          <p:nvPr/>
        </p:nvSpPr>
        <p:spPr>
          <a:xfrm>
            <a:off x="1751683" y="2640271"/>
            <a:ext cx="6506492" cy="341522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5400">
              <a:lnSpc>
                <a:spcPct val="125000"/>
              </a:lnSpc>
              <a:buClr>
                <a:srgbClr val="FFFFFF"/>
              </a:buClr>
              <a:buSzPts val="2000"/>
            </a:pPr>
            <a:r>
              <a:rPr lang="en-US" sz="2800" dirty="0">
                <a:solidFill>
                  <a:schemeClr val="bg1"/>
                </a:solidFill>
                <a:latin typeface="+mn-lt"/>
              </a:rPr>
              <a:t>Everyone </a:t>
            </a:r>
            <a:r>
              <a:rPr lang="en-US" sz="2800" b="1" dirty="0">
                <a:solidFill>
                  <a:schemeClr val="bg1"/>
                </a:solidFill>
                <a:latin typeface="+mn-lt"/>
              </a:rPr>
              <a:t>follow along </a:t>
            </a:r>
            <a:r>
              <a:rPr lang="en-US" sz="2800" dirty="0">
                <a:solidFill>
                  <a:schemeClr val="bg1"/>
                </a:solidFill>
                <a:latin typeface="+mn-lt"/>
              </a:rPr>
              <a:t>on your tablet:</a:t>
            </a:r>
          </a:p>
        </p:txBody>
      </p:sp>
    </p:spTree>
    <p:extLst>
      <p:ext uri="{BB962C8B-B14F-4D97-AF65-F5344CB8AC3E}">
        <p14:creationId xmlns:p14="http://schemas.microsoft.com/office/powerpoint/2010/main" val="231473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09DC08A-19E0-072A-0DEB-95D12D086D64}"/>
            </a:ext>
          </a:extLst>
        </p:cNvPr>
        <p:cNvGrpSpPr/>
        <p:nvPr/>
      </p:nvGrpSpPr>
      <p:grpSpPr>
        <a:xfrm>
          <a:off x="0" y="0"/>
          <a:ext cx="0" cy="0"/>
          <a:chOff x="0" y="0"/>
          <a:chExt cx="0" cy="0"/>
        </a:xfrm>
      </p:grpSpPr>
      <p:sp>
        <p:nvSpPr>
          <p:cNvPr id="5" name="Google Shape;153;p8">
            <a:extLst>
              <a:ext uri="{FF2B5EF4-FFF2-40B4-BE49-F238E27FC236}">
                <a16:creationId xmlns:a16="http://schemas.microsoft.com/office/drawing/2014/main" id="{61E331E1-B9E8-D174-BD58-1A919CC65667}"/>
              </a:ext>
            </a:extLst>
          </p:cNvPr>
          <p:cNvSpPr txBox="1">
            <a:spLocks noGrp="1"/>
          </p:cNvSpPr>
          <p:nvPr>
            <p:ph type="title"/>
          </p:nvPr>
        </p:nvSpPr>
        <p:spPr>
          <a:xfrm>
            <a:off x="2400300" y="846477"/>
            <a:ext cx="7391400" cy="93785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4400"/>
              <a:buFont typeface="Arial"/>
              <a:buNone/>
            </a:pPr>
            <a:r>
              <a:rPr lang="en-US" dirty="0">
                <a:solidFill>
                  <a:schemeClr val="bg1"/>
                </a:solidFill>
                <a:latin typeface="Argent CF" panose="00000800000000000000" pitchFamily="50" charset="0"/>
              </a:rPr>
              <a:t>Let’s Practice: </a:t>
            </a:r>
            <a:br>
              <a:rPr lang="en-US" dirty="0">
                <a:solidFill>
                  <a:schemeClr val="bg1"/>
                </a:solidFill>
                <a:latin typeface="Argent CF" panose="00000800000000000000" pitchFamily="50" charset="0"/>
              </a:rPr>
            </a:br>
            <a:r>
              <a:rPr lang="en-US" b="1" dirty="0">
                <a:solidFill>
                  <a:schemeClr val="accent2"/>
                </a:solidFill>
                <a:latin typeface="+mj-lt"/>
              </a:rPr>
              <a:t>Parts of an Email</a:t>
            </a:r>
            <a:endParaRPr b="1" dirty="0">
              <a:solidFill>
                <a:schemeClr val="accent2"/>
              </a:solidFill>
              <a:latin typeface="+mj-lt"/>
            </a:endParaRPr>
          </a:p>
        </p:txBody>
      </p:sp>
      <p:sp>
        <p:nvSpPr>
          <p:cNvPr id="2" name="TextBox 1">
            <a:extLst>
              <a:ext uri="{FF2B5EF4-FFF2-40B4-BE49-F238E27FC236}">
                <a16:creationId xmlns:a16="http://schemas.microsoft.com/office/drawing/2014/main" id="{FF173C40-3A15-F86D-055B-616CC50E35FF}"/>
              </a:ext>
            </a:extLst>
          </p:cNvPr>
          <p:cNvSpPr txBox="1"/>
          <p:nvPr/>
        </p:nvSpPr>
        <p:spPr>
          <a:xfrm>
            <a:off x="2291508" y="2191090"/>
            <a:ext cx="7608983" cy="431528"/>
          </a:xfrm>
          <a:prstGeom prst="rect">
            <a:avLst/>
          </a:prstGeom>
          <a:noFill/>
        </p:spPr>
        <p:txBody>
          <a:bodyPr wrap="square">
            <a:spAutoFit/>
          </a:bodyPr>
          <a:lstStyle/>
          <a:p>
            <a:pPr marL="25400" algn="ctr">
              <a:lnSpc>
                <a:spcPct val="75000"/>
              </a:lnSpc>
              <a:spcAft>
                <a:spcPts val="3000"/>
              </a:spcAft>
              <a:buClr>
                <a:schemeClr val="bg2"/>
              </a:buClr>
              <a:buSzPct val="100000"/>
            </a:pPr>
            <a:r>
              <a:rPr lang="en-US" sz="2800" dirty="0">
                <a:solidFill>
                  <a:schemeClr val="bg1"/>
                </a:solidFill>
                <a:latin typeface="Argent CF" panose="00000500000000000000" pitchFamily="50" charset="0"/>
              </a:rPr>
              <a:t>Let’s go back to that email in your inbox.</a:t>
            </a:r>
          </a:p>
        </p:txBody>
      </p:sp>
      <p:sp>
        <p:nvSpPr>
          <p:cNvPr id="7" name="Google Shape;154;p8">
            <a:extLst>
              <a:ext uri="{FF2B5EF4-FFF2-40B4-BE49-F238E27FC236}">
                <a16:creationId xmlns:a16="http://schemas.microsoft.com/office/drawing/2014/main" id="{1236FAAC-91B3-2EA0-42DF-0B8C7B2738DB}"/>
              </a:ext>
            </a:extLst>
          </p:cNvPr>
          <p:cNvSpPr txBox="1">
            <a:spLocks/>
          </p:cNvSpPr>
          <p:nvPr/>
        </p:nvSpPr>
        <p:spPr>
          <a:xfrm>
            <a:off x="2571750" y="2790171"/>
            <a:ext cx="7772399" cy="341522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5400">
              <a:lnSpc>
                <a:spcPct val="125000"/>
              </a:lnSpc>
              <a:buClr>
                <a:srgbClr val="FFFFFF"/>
              </a:buClr>
              <a:buSzPts val="2000"/>
            </a:pPr>
            <a:r>
              <a:rPr lang="en-US" sz="2800" b="1" dirty="0">
                <a:solidFill>
                  <a:schemeClr val="accent4"/>
                </a:solidFill>
                <a:latin typeface="+mn-lt"/>
              </a:rPr>
              <a:t>From</a:t>
            </a:r>
            <a:r>
              <a:rPr lang="en-US" sz="2800" dirty="0">
                <a:solidFill>
                  <a:schemeClr val="bg1"/>
                </a:solidFill>
                <a:latin typeface="+mn-lt"/>
              </a:rPr>
              <a:t>: </a:t>
            </a:r>
            <a:r>
              <a:rPr lang="en-US" sz="2800" b="1" i="1" dirty="0">
                <a:solidFill>
                  <a:schemeClr val="bg1"/>
                </a:solidFill>
                <a:latin typeface="+mn-lt"/>
              </a:rPr>
              <a:t>Who</a:t>
            </a:r>
            <a:r>
              <a:rPr lang="en-US" sz="2800" dirty="0">
                <a:solidFill>
                  <a:schemeClr val="bg1"/>
                </a:solidFill>
                <a:latin typeface="+mn-lt"/>
              </a:rPr>
              <a:t> sent it?</a:t>
            </a:r>
          </a:p>
          <a:p>
            <a:pPr marL="25400">
              <a:lnSpc>
                <a:spcPct val="125000"/>
              </a:lnSpc>
              <a:buClr>
                <a:srgbClr val="FFFFFF"/>
              </a:buClr>
              <a:buSzPts val="2000"/>
            </a:pPr>
            <a:r>
              <a:rPr lang="en-US" sz="2800" b="1" dirty="0">
                <a:solidFill>
                  <a:schemeClr val="tx2"/>
                </a:solidFill>
                <a:latin typeface="+mn-lt"/>
              </a:rPr>
              <a:t>Subject</a:t>
            </a:r>
            <a:r>
              <a:rPr lang="en-US" sz="2800" dirty="0">
                <a:solidFill>
                  <a:schemeClr val="bg1"/>
                </a:solidFill>
                <a:latin typeface="+mn-lt"/>
              </a:rPr>
              <a:t>: In brief, </a:t>
            </a:r>
            <a:r>
              <a:rPr lang="en-US" sz="2800" b="1" i="1" dirty="0">
                <a:solidFill>
                  <a:schemeClr val="bg1"/>
                </a:solidFill>
                <a:latin typeface="+mn-lt"/>
              </a:rPr>
              <a:t>what is the email about</a:t>
            </a:r>
            <a:r>
              <a:rPr lang="en-US" sz="2800" dirty="0">
                <a:solidFill>
                  <a:schemeClr val="bg1"/>
                </a:solidFill>
                <a:latin typeface="+mn-lt"/>
              </a:rPr>
              <a:t>?</a:t>
            </a:r>
          </a:p>
          <a:p>
            <a:pPr marL="25400">
              <a:lnSpc>
                <a:spcPct val="125000"/>
              </a:lnSpc>
              <a:buClr>
                <a:srgbClr val="FFFFFF"/>
              </a:buClr>
              <a:buSzPts val="2000"/>
            </a:pPr>
            <a:r>
              <a:rPr lang="en-US" sz="2800" b="1" dirty="0">
                <a:solidFill>
                  <a:schemeClr val="accent6"/>
                </a:solidFill>
                <a:latin typeface="+mn-lt"/>
              </a:rPr>
              <a:t>Body</a:t>
            </a:r>
            <a:r>
              <a:rPr lang="en-US" sz="2800" dirty="0">
                <a:solidFill>
                  <a:schemeClr val="bg1"/>
                </a:solidFill>
                <a:latin typeface="+mn-lt"/>
              </a:rPr>
              <a:t>: What is the </a:t>
            </a:r>
            <a:r>
              <a:rPr lang="en-US" sz="2800" b="1" i="1" dirty="0">
                <a:solidFill>
                  <a:schemeClr val="bg1"/>
                </a:solidFill>
                <a:latin typeface="+mn-lt"/>
              </a:rPr>
              <a:t>actual message</a:t>
            </a:r>
            <a:r>
              <a:rPr lang="en-US" sz="2800" dirty="0">
                <a:solidFill>
                  <a:schemeClr val="bg1"/>
                </a:solidFill>
                <a:latin typeface="+mn-lt"/>
              </a:rPr>
              <a:t> in the email?</a:t>
            </a:r>
          </a:p>
          <a:p>
            <a:pPr marL="25400">
              <a:lnSpc>
                <a:spcPct val="125000"/>
              </a:lnSpc>
              <a:buClr>
                <a:srgbClr val="FFFFFF"/>
              </a:buClr>
              <a:buSzPts val="2000"/>
            </a:pPr>
            <a:r>
              <a:rPr lang="en-US" sz="2800" b="1" dirty="0">
                <a:solidFill>
                  <a:srgbClr val="B4F3E2"/>
                </a:solidFill>
                <a:latin typeface="+mn-lt"/>
              </a:rPr>
              <a:t>Timestamp</a:t>
            </a:r>
            <a:r>
              <a:rPr lang="en-US" sz="2800" dirty="0">
                <a:solidFill>
                  <a:schemeClr val="bg1"/>
                </a:solidFill>
                <a:latin typeface="+mn-lt"/>
              </a:rPr>
              <a:t>: </a:t>
            </a:r>
            <a:r>
              <a:rPr lang="en-US" sz="2800" b="1" i="1" dirty="0">
                <a:solidFill>
                  <a:schemeClr val="bg1"/>
                </a:solidFill>
                <a:latin typeface="+mn-lt"/>
              </a:rPr>
              <a:t>When</a:t>
            </a:r>
            <a:r>
              <a:rPr lang="en-US" sz="2800" dirty="0">
                <a:solidFill>
                  <a:schemeClr val="bg1"/>
                </a:solidFill>
                <a:latin typeface="+mn-lt"/>
              </a:rPr>
              <a:t> was it sent? (time/date)</a:t>
            </a:r>
            <a:br>
              <a:rPr lang="en-US" sz="2800" dirty="0">
                <a:solidFill>
                  <a:schemeClr val="bg1"/>
                </a:solidFill>
                <a:latin typeface="+mn-lt"/>
              </a:rPr>
            </a:br>
            <a:endParaRPr lang="en-US" sz="2800" dirty="0">
              <a:solidFill>
                <a:schemeClr val="bg1"/>
              </a:solidFill>
              <a:latin typeface="+mn-lt"/>
            </a:endParaRPr>
          </a:p>
        </p:txBody>
      </p:sp>
      <p:sp>
        <p:nvSpPr>
          <p:cNvPr id="3" name="TextBox 2">
            <a:extLst>
              <a:ext uri="{FF2B5EF4-FFF2-40B4-BE49-F238E27FC236}">
                <a16:creationId xmlns:a16="http://schemas.microsoft.com/office/drawing/2014/main" id="{06745F38-32EA-9D13-9AF3-AC826099C2F0}"/>
              </a:ext>
            </a:extLst>
          </p:cNvPr>
          <p:cNvSpPr txBox="1"/>
          <p:nvPr/>
        </p:nvSpPr>
        <p:spPr>
          <a:xfrm>
            <a:off x="1751682" y="5390555"/>
            <a:ext cx="8707686" cy="431528"/>
          </a:xfrm>
          <a:prstGeom prst="rect">
            <a:avLst/>
          </a:prstGeom>
          <a:noFill/>
        </p:spPr>
        <p:txBody>
          <a:bodyPr wrap="square">
            <a:spAutoFit/>
          </a:bodyPr>
          <a:lstStyle/>
          <a:p>
            <a:pPr marL="25400" algn="ctr">
              <a:lnSpc>
                <a:spcPct val="75000"/>
              </a:lnSpc>
              <a:spcAft>
                <a:spcPts val="3000"/>
              </a:spcAft>
              <a:buClr>
                <a:schemeClr val="bg2"/>
              </a:buClr>
              <a:buSzPct val="100000"/>
            </a:pPr>
            <a:r>
              <a:rPr lang="en-US" sz="2800" dirty="0">
                <a:solidFill>
                  <a:schemeClr val="bg1"/>
                </a:solidFill>
                <a:latin typeface="Argent CF" panose="00000500000000000000" pitchFamily="50" charset="0"/>
              </a:rPr>
              <a:t>These parts appear in </a:t>
            </a:r>
            <a:r>
              <a:rPr lang="en-US" sz="2800" b="1" dirty="0">
                <a:solidFill>
                  <a:schemeClr val="bg1"/>
                </a:solidFill>
                <a:latin typeface="Argent CF" panose="00000500000000000000" pitchFamily="50" charset="0"/>
              </a:rPr>
              <a:t>every email </a:t>
            </a:r>
            <a:r>
              <a:rPr lang="en-US" sz="2800" dirty="0">
                <a:solidFill>
                  <a:schemeClr val="bg1"/>
                </a:solidFill>
                <a:latin typeface="Argent CF" panose="00000500000000000000" pitchFamily="50" charset="0"/>
              </a:rPr>
              <a:t>you receive.</a:t>
            </a:r>
          </a:p>
        </p:txBody>
      </p:sp>
      <p:sp>
        <p:nvSpPr>
          <p:cNvPr id="4" name="Arrow: Chevron 3">
            <a:extLst>
              <a:ext uri="{FF2B5EF4-FFF2-40B4-BE49-F238E27FC236}">
                <a16:creationId xmlns:a16="http://schemas.microsoft.com/office/drawing/2014/main" id="{DE0F829C-04AB-D53C-2AA4-43FD2968D17D}"/>
              </a:ext>
            </a:extLst>
          </p:cNvPr>
          <p:cNvSpPr/>
          <p:nvPr/>
        </p:nvSpPr>
        <p:spPr>
          <a:xfrm>
            <a:off x="2257755" y="3015280"/>
            <a:ext cx="198776" cy="229835"/>
          </a:xfrm>
          <a:prstGeom prst="chevron">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4"/>
              </a:solidFill>
            </a:endParaRPr>
          </a:p>
        </p:txBody>
      </p:sp>
      <p:sp>
        <p:nvSpPr>
          <p:cNvPr id="6" name="Arrow: Chevron 5">
            <a:extLst>
              <a:ext uri="{FF2B5EF4-FFF2-40B4-BE49-F238E27FC236}">
                <a16:creationId xmlns:a16="http://schemas.microsoft.com/office/drawing/2014/main" id="{E5894B40-9B32-8414-B415-D807A7F161B0}"/>
              </a:ext>
            </a:extLst>
          </p:cNvPr>
          <p:cNvSpPr/>
          <p:nvPr/>
        </p:nvSpPr>
        <p:spPr>
          <a:xfrm>
            <a:off x="2257755" y="3523270"/>
            <a:ext cx="198776" cy="229835"/>
          </a:xfrm>
          <a:prstGeom prst="chevron">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4"/>
              </a:solidFill>
            </a:endParaRPr>
          </a:p>
        </p:txBody>
      </p:sp>
      <p:sp>
        <p:nvSpPr>
          <p:cNvPr id="9" name="Arrow: Chevron 8">
            <a:extLst>
              <a:ext uri="{FF2B5EF4-FFF2-40B4-BE49-F238E27FC236}">
                <a16:creationId xmlns:a16="http://schemas.microsoft.com/office/drawing/2014/main" id="{7B9B488D-EEE0-FE91-7BB6-C8504C281B72}"/>
              </a:ext>
            </a:extLst>
          </p:cNvPr>
          <p:cNvSpPr/>
          <p:nvPr/>
        </p:nvSpPr>
        <p:spPr>
          <a:xfrm>
            <a:off x="2257755" y="4078678"/>
            <a:ext cx="198776" cy="229835"/>
          </a:xfrm>
          <a:prstGeom prst="chevron">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4"/>
              </a:solidFill>
            </a:endParaRPr>
          </a:p>
        </p:txBody>
      </p:sp>
      <p:sp>
        <p:nvSpPr>
          <p:cNvPr id="11" name="Arrow: Chevron 10">
            <a:extLst>
              <a:ext uri="{FF2B5EF4-FFF2-40B4-BE49-F238E27FC236}">
                <a16:creationId xmlns:a16="http://schemas.microsoft.com/office/drawing/2014/main" id="{50E430D2-4172-1518-587E-3E8002AB52BF}"/>
              </a:ext>
            </a:extLst>
          </p:cNvPr>
          <p:cNvSpPr/>
          <p:nvPr/>
        </p:nvSpPr>
        <p:spPr>
          <a:xfrm>
            <a:off x="2257755" y="4614630"/>
            <a:ext cx="198776" cy="229835"/>
          </a:xfrm>
          <a:prstGeom prst="chevron">
            <a:avLst/>
          </a:prstGeom>
          <a:solidFill>
            <a:srgbClr val="D7F9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accent4"/>
              </a:solidFill>
            </a:endParaRPr>
          </a:p>
        </p:txBody>
      </p:sp>
    </p:spTree>
    <p:extLst>
      <p:ext uri="{BB962C8B-B14F-4D97-AF65-F5344CB8AC3E}">
        <p14:creationId xmlns:p14="http://schemas.microsoft.com/office/powerpoint/2010/main" val="4004112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3" name="Rectangle 2">
            <a:extLst>
              <a:ext uri="{FF2B5EF4-FFF2-40B4-BE49-F238E27FC236}">
                <a16:creationId xmlns:a16="http://schemas.microsoft.com/office/drawing/2014/main" id="{5C6B5077-7B1B-5A8F-5144-1EC14ACFA519}"/>
              </a:ext>
            </a:extLst>
          </p:cNvPr>
          <p:cNvSpPr/>
          <p:nvPr/>
        </p:nvSpPr>
        <p:spPr>
          <a:xfrm>
            <a:off x="1" y="3999604"/>
            <a:ext cx="12191999" cy="769094"/>
          </a:xfrm>
          <a:prstGeom prst="rect">
            <a:avLst/>
          </a:prstGeom>
          <a:solidFill>
            <a:srgbClr val="E3D5F7"/>
          </a:solidFill>
          <a:ln>
            <a:noFill/>
          </a:ln>
          <a:effectLst>
            <a:outerShdw blurRad="50800" dist="38100" dir="5400000" algn="t" rotWithShape="0">
              <a:prstClr val="black">
                <a:alpha val="40000"/>
              </a:prstClr>
            </a:outerShdw>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pic>
        <p:nvPicPr>
          <p:cNvPr id="4" name="Graphic 3">
            <a:extLst>
              <a:ext uri="{FF2B5EF4-FFF2-40B4-BE49-F238E27FC236}">
                <a16:creationId xmlns:a16="http://schemas.microsoft.com/office/drawing/2014/main" id="{40849583-E356-D859-5319-585BCC353366}"/>
              </a:ext>
            </a:extLst>
          </p:cNvPr>
          <p:cNvPicPr>
            <a:picLocks noChangeAspect="1"/>
          </p:cNvPicPr>
          <p:nvPr/>
        </p:nvPicPr>
        <p:blipFill>
          <a:blip r:embed="rId3"/>
          <a:srcRect/>
          <a:stretch/>
        </p:blipFill>
        <p:spPr>
          <a:xfrm>
            <a:off x="5309927" y="5476628"/>
            <a:ext cx="1572146" cy="968621"/>
          </a:xfrm>
          <a:prstGeom prst="rect">
            <a:avLst/>
          </a:prstGeom>
        </p:spPr>
      </p:pic>
      <p:sp>
        <p:nvSpPr>
          <p:cNvPr id="2" name="Google Shape;238;p19">
            <a:extLst>
              <a:ext uri="{FF2B5EF4-FFF2-40B4-BE49-F238E27FC236}">
                <a16:creationId xmlns:a16="http://schemas.microsoft.com/office/drawing/2014/main" id="{D3C1EA3E-E1D7-885B-B34C-4FE47FD0CD8A}"/>
              </a:ext>
            </a:extLst>
          </p:cNvPr>
          <p:cNvSpPr txBox="1">
            <a:spLocks noGrp="1"/>
          </p:cNvSpPr>
          <p:nvPr>
            <p:ph type="title"/>
          </p:nvPr>
        </p:nvSpPr>
        <p:spPr>
          <a:xfrm>
            <a:off x="-203896" y="2503408"/>
            <a:ext cx="12205396" cy="1502425"/>
          </a:xfrm>
          <a:prstGeom prst="rect">
            <a:avLst/>
          </a:prstGeom>
          <a:noFill/>
          <a:ln>
            <a:noFill/>
          </a:ln>
          <a:effectLst/>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Arial"/>
              <a:buNone/>
            </a:pPr>
            <a:r>
              <a:rPr lang="en-US" sz="17000" b="1" spc="-300" dirty="0">
                <a:ln w="28575" cmpd="sng">
                  <a:solidFill>
                    <a:schemeClr val="tx1"/>
                  </a:solidFill>
                </a:ln>
                <a:solidFill>
                  <a:schemeClr val="accent5"/>
                </a:solidFill>
                <a:effectLst>
                  <a:outerShdw blurRad="50800" dist="38100" dir="5400000" algn="t" rotWithShape="0">
                    <a:prstClr val="black">
                      <a:alpha val="40000"/>
                    </a:prstClr>
                  </a:outerShdw>
                </a:effectLst>
                <a:latin typeface="+mj-lt"/>
              </a:rPr>
              <a:t>Break</a:t>
            </a:r>
            <a:endParaRPr sz="17000" b="1" spc="-300" dirty="0">
              <a:ln w="28575" cmpd="sng">
                <a:solidFill>
                  <a:schemeClr val="tx1"/>
                </a:solidFill>
              </a:ln>
              <a:solidFill>
                <a:schemeClr val="accent5"/>
              </a:solidFill>
              <a:effectLst>
                <a:outerShdw blurRad="50800" dist="38100" dir="5400000" algn="t" rotWithShape="0">
                  <a:prstClr val="black">
                    <a:alpha val="40000"/>
                  </a:prstClr>
                </a:outerShdw>
              </a:effectLst>
              <a:latin typeface="+mj-lt"/>
            </a:endParaRPr>
          </a:p>
        </p:txBody>
      </p:sp>
      <p:sp>
        <p:nvSpPr>
          <p:cNvPr id="6" name="Google Shape;240;p19">
            <a:extLst>
              <a:ext uri="{FF2B5EF4-FFF2-40B4-BE49-F238E27FC236}">
                <a16:creationId xmlns:a16="http://schemas.microsoft.com/office/drawing/2014/main" id="{60C51CBF-6D4D-597D-A74B-86D364EF0CD0}"/>
              </a:ext>
            </a:extLst>
          </p:cNvPr>
          <p:cNvSpPr txBox="1"/>
          <p:nvPr/>
        </p:nvSpPr>
        <p:spPr>
          <a:xfrm>
            <a:off x="787400" y="3885263"/>
            <a:ext cx="10642600" cy="923299"/>
          </a:xfrm>
          <a:prstGeom prst="rect">
            <a:avLst/>
          </a:prstGeom>
          <a:noFill/>
          <a:ln>
            <a:noFill/>
          </a:ln>
        </p:spPr>
        <p:txBody>
          <a:bodyPr spcFirstLastPara="1" wrap="square" lIns="91425" tIns="91425" rIns="91425" bIns="91425" anchor="t" anchorCtr="0">
            <a:spAutoFit/>
          </a:bodyPr>
          <a:lstStyle/>
          <a:p>
            <a:pPr marL="179999" indent="-179999" algn="ctr">
              <a:lnSpc>
                <a:spcPct val="150000"/>
              </a:lnSpc>
              <a:buClrTx/>
              <a:buFontTx/>
              <a:buNone/>
            </a:pPr>
            <a:r>
              <a:rPr lang="en-US" sz="3200" kern="1200" dirty="0">
                <a:solidFill>
                  <a:srgbClr val="404040"/>
                </a:solidFill>
                <a:latin typeface="Sylexiad Serif Medium Regular"/>
                <a:ea typeface="+mn-ea"/>
                <a:cs typeface="+mn-cs"/>
              </a:rPr>
              <a:t>Take</a:t>
            </a:r>
            <a:r>
              <a:rPr lang="en-US" sz="3200" b="1" kern="1200" dirty="0">
                <a:solidFill>
                  <a:srgbClr val="D96500"/>
                </a:solidFill>
                <a:latin typeface="Sylexiad Serif Medium Regular"/>
                <a:ea typeface="+mn-ea"/>
                <a:cs typeface="+mn-cs"/>
              </a:rPr>
              <a:t> </a:t>
            </a:r>
            <a:r>
              <a:rPr lang="en-US" sz="3200" b="1" kern="1200" dirty="0">
                <a:solidFill>
                  <a:schemeClr val="accent5"/>
                </a:solidFill>
                <a:latin typeface="Sylexiad Serif Medium Regular"/>
                <a:ea typeface="+mn-ea"/>
                <a:cs typeface="+mn-cs"/>
              </a:rPr>
              <a:t>10 minutes</a:t>
            </a:r>
            <a:r>
              <a:rPr lang="en-US" sz="3200" kern="1200" dirty="0">
                <a:solidFill>
                  <a:schemeClr val="accent5"/>
                </a:solidFill>
                <a:latin typeface="Sylexiad Serif Medium Regular"/>
                <a:ea typeface="+mn-ea"/>
                <a:cs typeface="+mn-cs"/>
              </a:rPr>
              <a:t> </a:t>
            </a:r>
            <a:r>
              <a:rPr lang="en-US" sz="3200" kern="1200" dirty="0">
                <a:solidFill>
                  <a:srgbClr val="404040"/>
                </a:solidFill>
                <a:latin typeface="Sylexiad Serif Medium Regular"/>
                <a:ea typeface="+mn-ea"/>
                <a:cs typeface="+mn-cs"/>
              </a:rPr>
              <a:t>to stretch, get water, take care of yourself etc.</a:t>
            </a:r>
            <a:endParaRPr sz="3200" kern="1200" dirty="0">
              <a:solidFill>
                <a:srgbClr val="404040"/>
              </a:solidFill>
              <a:latin typeface="Sylexiad Serif Medium Regular"/>
              <a:ea typeface="+mn-ea"/>
              <a:cs typeface="+mn-cs"/>
            </a:endParaRPr>
          </a:p>
        </p:txBody>
      </p:sp>
      <p:pic>
        <p:nvPicPr>
          <p:cNvPr id="5" name="Google Shape;238;p17" title="DOORS-Mascot-Sleeping.png">
            <a:extLst>
              <a:ext uri="{FF2B5EF4-FFF2-40B4-BE49-F238E27FC236}">
                <a16:creationId xmlns:a16="http://schemas.microsoft.com/office/drawing/2014/main" id="{7D7F92F2-7F1F-80FF-56C8-CC501AA29FCE}"/>
              </a:ext>
            </a:extLst>
          </p:cNvPr>
          <p:cNvPicPr preferRelativeResize="0"/>
          <p:nvPr/>
        </p:nvPicPr>
        <p:blipFill rotWithShape="1">
          <a:blip r:embed="rId4">
            <a:alphaModFix/>
          </a:blip>
          <a:srcRect/>
          <a:stretch/>
        </p:blipFill>
        <p:spPr>
          <a:xfrm rot="923465" flipH="1">
            <a:off x="3354675" y="1764433"/>
            <a:ext cx="2887581" cy="192459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4B0BD00-1B24-A42D-2A40-2A3613FD365B}"/>
            </a:ext>
          </a:extLst>
        </p:cNvPr>
        <p:cNvGrpSpPr/>
        <p:nvPr/>
      </p:nvGrpSpPr>
      <p:grpSpPr>
        <a:xfrm>
          <a:off x="0" y="0"/>
          <a:ext cx="0" cy="0"/>
          <a:chOff x="0" y="0"/>
          <a:chExt cx="0" cy="0"/>
        </a:xfrm>
      </p:grpSpPr>
      <p:sp>
        <p:nvSpPr>
          <p:cNvPr id="5" name="Google Shape;153;p8">
            <a:extLst>
              <a:ext uri="{FF2B5EF4-FFF2-40B4-BE49-F238E27FC236}">
                <a16:creationId xmlns:a16="http://schemas.microsoft.com/office/drawing/2014/main" id="{4CE7B8EF-59DF-F810-7460-CAA93210F81E}"/>
              </a:ext>
            </a:extLst>
          </p:cNvPr>
          <p:cNvSpPr txBox="1">
            <a:spLocks noGrp="1"/>
          </p:cNvSpPr>
          <p:nvPr>
            <p:ph type="title"/>
          </p:nvPr>
        </p:nvSpPr>
        <p:spPr>
          <a:xfrm>
            <a:off x="2400300" y="846477"/>
            <a:ext cx="7391400" cy="93785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4400"/>
              <a:buFont typeface="Arial"/>
              <a:buNone/>
            </a:pPr>
            <a:r>
              <a:rPr lang="en-US" dirty="0">
                <a:solidFill>
                  <a:schemeClr val="bg1"/>
                </a:solidFill>
                <a:latin typeface="Argent CF" panose="00000800000000000000" pitchFamily="50" charset="0"/>
              </a:rPr>
              <a:t>Let’s Practice: </a:t>
            </a:r>
            <a:br>
              <a:rPr lang="en-US" dirty="0">
                <a:solidFill>
                  <a:schemeClr val="bg1"/>
                </a:solidFill>
                <a:latin typeface="Argent CF" panose="00000800000000000000" pitchFamily="50" charset="0"/>
              </a:rPr>
            </a:br>
            <a:r>
              <a:rPr lang="en-US" b="1" dirty="0">
                <a:solidFill>
                  <a:srgbClr val="B4F3E2"/>
                </a:solidFill>
                <a:latin typeface="+mj-lt"/>
              </a:rPr>
              <a:t>Reply to an Email!</a:t>
            </a:r>
            <a:endParaRPr b="1" dirty="0">
              <a:solidFill>
                <a:srgbClr val="B4F3E2"/>
              </a:solidFill>
              <a:latin typeface="+mj-lt"/>
            </a:endParaRPr>
          </a:p>
        </p:txBody>
      </p:sp>
      <p:sp>
        <p:nvSpPr>
          <p:cNvPr id="2" name="TextBox 1">
            <a:extLst>
              <a:ext uri="{FF2B5EF4-FFF2-40B4-BE49-F238E27FC236}">
                <a16:creationId xmlns:a16="http://schemas.microsoft.com/office/drawing/2014/main" id="{AF1A4268-917C-5B27-51B6-039B3AAA8D79}"/>
              </a:ext>
            </a:extLst>
          </p:cNvPr>
          <p:cNvSpPr txBox="1"/>
          <p:nvPr/>
        </p:nvSpPr>
        <p:spPr>
          <a:xfrm>
            <a:off x="2291508" y="1972330"/>
            <a:ext cx="7608983" cy="479940"/>
          </a:xfrm>
          <a:prstGeom prst="rect">
            <a:avLst/>
          </a:prstGeom>
          <a:noFill/>
        </p:spPr>
        <p:txBody>
          <a:bodyPr wrap="square">
            <a:spAutoFit/>
          </a:bodyPr>
          <a:lstStyle/>
          <a:p>
            <a:pPr marL="25400" algn="ctr">
              <a:lnSpc>
                <a:spcPct val="75000"/>
              </a:lnSpc>
              <a:spcAft>
                <a:spcPts val="3000"/>
              </a:spcAft>
              <a:buClr>
                <a:schemeClr val="bg2"/>
              </a:buClr>
              <a:buSzPct val="100000"/>
            </a:pPr>
            <a:r>
              <a:rPr lang="en-US" sz="3200" dirty="0">
                <a:solidFill>
                  <a:schemeClr val="bg1"/>
                </a:solidFill>
                <a:latin typeface="Argent CF" panose="00000500000000000000" pitchFamily="50" charset="0"/>
              </a:rPr>
              <a:t>Let’s </a:t>
            </a:r>
            <a:r>
              <a:rPr lang="en-US" sz="3200" b="1" dirty="0">
                <a:solidFill>
                  <a:schemeClr val="bg1"/>
                </a:solidFill>
                <a:latin typeface="Argent CF" panose="00000500000000000000" pitchFamily="50" charset="0"/>
              </a:rPr>
              <a:t>reply </a:t>
            </a:r>
            <a:r>
              <a:rPr lang="en-US" sz="3200" dirty="0">
                <a:solidFill>
                  <a:schemeClr val="bg1"/>
                </a:solidFill>
                <a:latin typeface="Argent CF" panose="00000500000000000000" pitchFamily="50" charset="0"/>
              </a:rPr>
              <a:t>to the </a:t>
            </a:r>
            <a:r>
              <a:rPr lang="en-US" sz="3200" b="1" dirty="0">
                <a:solidFill>
                  <a:schemeClr val="bg1"/>
                </a:solidFill>
                <a:latin typeface="Argent CF" panose="00000500000000000000" pitchFamily="50" charset="0"/>
              </a:rPr>
              <a:t>welcome email</a:t>
            </a:r>
            <a:r>
              <a:rPr lang="en-US" sz="3200" dirty="0">
                <a:solidFill>
                  <a:schemeClr val="bg1"/>
                </a:solidFill>
                <a:latin typeface="Argent CF" panose="00000500000000000000" pitchFamily="50" charset="0"/>
              </a:rPr>
              <a:t>!</a:t>
            </a:r>
          </a:p>
        </p:txBody>
      </p:sp>
      <p:sp>
        <p:nvSpPr>
          <p:cNvPr id="7" name="Google Shape;154;p8">
            <a:extLst>
              <a:ext uri="{FF2B5EF4-FFF2-40B4-BE49-F238E27FC236}">
                <a16:creationId xmlns:a16="http://schemas.microsoft.com/office/drawing/2014/main" id="{5043D7BB-3D85-8113-7821-CB477281E52A}"/>
              </a:ext>
            </a:extLst>
          </p:cNvPr>
          <p:cNvSpPr txBox="1">
            <a:spLocks/>
          </p:cNvSpPr>
          <p:nvPr/>
        </p:nvSpPr>
        <p:spPr>
          <a:xfrm>
            <a:off x="2291508" y="3195797"/>
            <a:ext cx="8954417" cy="3415229"/>
          </a:xfrm>
          <a:prstGeom prst="rect">
            <a:avLst/>
          </a:prstGeom>
          <a:noFill/>
          <a:ln>
            <a:noFill/>
          </a:ln>
        </p:spPr>
        <p:txBody>
          <a:bodyPr spcFirstLastPara="1" wrap="square" lIns="91425" tIns="45700" rIns="91425" bIns="45700" anchor="t" anchorCtr="0">
            <a:normAutofit fontScale="92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539750" indent="-514350">
              <a:lnSpc>
                <a:spcPct val="125000"/>
              </a:lnSpc>
              <a:buClr>
                <a:srgbClr val="FFFFFF"/>
              </a:buClr>
              <a:buSzPts val="2000"/>
              <a:buFont typeface="+mj-lt"/>
              <a:buAutoNum type="arabicPeriod"/>
            </a:pPr>
            <a:r>
              <a:rPr lang="en-US" sz="2800" dirty="0">
                <a:solidFill>
                  <a:schemeClr val="bg1"/>
                </a:solidFill>
                <a:latin typeface="+mn-lt"/>
              </a:rPr>
              <a:t>Find the </a:t>
            </a:r>
            <a:r>
              <a:rPr lang="en-US" sz="2800" b="1" dirty="0">
                <a:solidFill>
                  <a:schemeClr val="accent4"/>
                </a:solidFill>
                <a:latin typeface="+mn-lt"/>
              </a:rPr>
              <a:t>reply button </a:t>
            </a:r>
            <a:r>
              <a:rPr lang="en-US" sz="2800" dirty="0">
                <a:solidFill>
                  <a:schemeClr val="bg1"/>
                </a:solidFill>
                <a:latin typeface="+mn-lt"/>
              </a:rPr>
              <a:t>(arrow pointing left)</a:t>
            </a:r>
          </a:p>
          <a:p>
            <a:pPr marL="539750" indent="-514350">
              <a:lnSpc>
                <a:spcPct val="125000"/>
              </a:lnSpc>
              <a:buClr>
                <a:srgbClr val="FFFFFF"/>
              </a:buClr>
              <a:buSzPts val="2000"/>
              <a:buFont typeface="+mj-lt"/>
              <a:buAutoNum type="arabicPeriod"/>
            </a:pPr>
            <a:r>
              <a:rPr lang="en-US" sz="2800" b="1" dirty="0">
                <a:solidFill>
                  <a:schemeClr val="accent4"/>
                </a:solidFill>
                <a:latin typeface="+mn-lt"/>
              </a:rPr>
              <a:t>Tap</a:t>
            </a:r>
            <a:r>
              <a:rPr lang="en-US" sz="2800" dirty="0">
                <a:solidFill>
                  <a:schemeClr val="bg1"/>
                </a:solidFill>
                <a:latin typeface="+mn-lt"/>
              </a:rPr>
              <a:t> the </a:t>
            </a:r>
            <a:r>
              <a:rPr lang="en-US" sz="2800" b="1" dirty="0">
                <a:solidFill>
                  <a:schemeClr val="bg1"/>
                </a:solidFill>
                <a:latin typeface="+mn-lt"/>
              </a:rPr>
              <a:t>reply button</a:t>
            </a:r>
          </a:p>
          <a:p>
            <a:pPr marL="539750" indent="-514350">
              <a:lnSpc>
                <a:spcPct val="125000"/>
              </a:lnSpc>
              <a:buClr>
                <a:srgbClr val="FFFFFF"/>
              </a:buClr>
              <a:buSzPts val="2000"/>
              <a:buFont typeface="+mj-lt"/>
              <a:buAutoNum type="arabicPeriod"/>
            </a:pPr>
            <a:r>
              <a:rPr lang="en-US" sz="2800" b="1" dirty="0">
                <a:solidFill>
                  <a:schemeClr val="accent4"/>
                </a:solidFill>
                <a:latin typeface="+mn-lt"/>
              </a:rPr>
              <a:t>Type your message </a:t>
            </a:r>
            <a:r>
              <a:rPr lang="en-US" sz="2800" dirty="0">
                <a:solidFill>
                  <a:schemeClr val="bg1"/>
                </a:solidFill>
                <a:latin typeface="+mn-lt"/>
              </a:rPr>
              <a:t>in the </a:t>
            </a:r>
            <a:r>
              <a:rPr lang="en-US" sz="2800" b="1" dirty="0">
                <a:solidFill>
                  <a:schemeClr val="bg1"/>
                </a:solidFill>
                <a:latin typeface="+mn-lt"/>
              </a:rPr>
              <a:t>text field</a:t>
            </a:r>
          </a:p>
          <a:p>
            <a:pPr marL="539750" indent="-514350">
              <a:lnSpc>
                <a:spcPct val="125000"/>
              </a:lnSpc>
              <a:buClr>
                <a:srgbClr val="FFFFFF"/>
              </a:buClr>
              <a:buSzPts val="2000"/>
              <a:buFont typeface="+mj-lt"/>
              <a:buAutoNum type="arabicPeriod"/>
            </a:pPr>
            <a:r>
              <a:rPr lang="en-US" sz="2800" dirty="0">
                <a:solidFill>
                  <a:schemeClr val="bg1"/>
                </a:solidFill>
                <a:latin typeface="+mn-lt"/>
              </a:rPr>
              <a:t>“</a:t>
            </a:r>
            <a:r>
              <a:rPr lang="en-US" sz="2800" i="1" dirty="0">
                <a:solidFill>
                  <a:schemeClr val="bg1"/>
                </a:solidFill>
                <a:latin typeface="+mn-lt"/>
              </a:rPr>
              <a:t>Hello!</a:t>
            </a:r>
            <a:r>
              <a:rPr lang="en-US" sz="2800" dirty="0">
                <a:solidFill>
                  <a:schemeClr val="bg1"/>
                </a:solidFill>
                <a:latin typeface="+mn-lt"/>
              </a:rPr>
              <a:t> </a:t>
            </a:r>
            <a:r>
              <a:rPr lang="en-US" sz="2800" i="1" dirty="0">
                <a:solidFill>
                  <a:schemeClr val="bg1"/>
                </a:solidFill>
                <a:latin typeface="+mn-lt"/>
              </a:rPr>
              <a:t>This is [insert name] and I am learning email.”</a:t>
            </a:r>
          </a:p>
          <a:p>
            <a:pPr marL="539750" indent="-514350">
              <a:lnSpc>
                <a:spcPct val="125000"/>
              </a:lnSpc>
              <a:buClr>
                <a:srgbClr val="FFFFFF"/>
              </a:buClr>
              <a:buSzPts val="2000"/>
              <a:buFont typeface="+mj-lt"/>
              <a:buAutoNum type="arabicPeriod"/>
            </a:pPr>
            <a:r>
              <a:rPr lang="en-US" sz="2800" b="1" dirty="0">
                <a:solidFill>
                  <a:schemeClr val="accent4"/>
                </a:solidFill>
                <a:latin typeface="+mn-lt"/>
              </a:rPr>
              <a:t>Click the send button</a:t>
            </a:r>
            <a:r>
              <a:rPr lang="en-US" sz="2800" dirty="0">
                <a:solidFill>
                  <a:schemeClr val="bg1"/>
                </a:solidFill>
                <a:latin typeface="+mn-lt"/>
              </a:rPr>
              <a:t> (paper airplane or arrow)</a:t>
            </a:r>
          </a:p>
          <a:p>
            <a:pPr marL="539750" indent="-514350">
              <a:lnSpc>
                <a:spcPct val="125000"/>
              </a:lnSpc>
              <a:buClr>
                <a:srgbClr val="FFFFFF"/>
              </a:buClr>
              <a:buSzPts val="2000"/>
              <a:buFont typeface="+mj-lt"/>
              <a:buAutoNum type="arabicPeriod"/>
            </a:pPr>
            <a:r>
              <a:rPr lang="en-US" sz="2800" b="1" dirty="0">
                <a:solidFill>
                  <a:schemeClr val="accent4"/>
                </a:solidFill>
                <a:latin typeface="+mn-lt"/>
              </a:rPr>
              <a:t>Check the sent folder </a:t>
            </a:r>
            <a:r>
              <a:rPr lang="en-US" sz="2800" dirty="0">
                <a:solidFill>
                  <a:schemeClr val="bg1"/>
                </a:solidFill>
                <a:latin typeface="+mn-lt"/>
              </a:rPr>
              <a:t>— do you see if your email?</a:t>
            </a:r>
            <a:br>
              <a:rPr lang="en-US" sz="2800" dirty="0">
                <a:solidFill>
                  <a:schemeClr val="bg1"/>
                </a:solidFill>
                <a:latin typeface="+mn-lt"/>
              </a:rPr>
            </a:br>
            <a:endParaRPr lang="en-US" sz="2800" dirty="0">
              <a:solidFill>
                <a:schemeClr val="bg1"/>
              </a:solidFill>
              <a:latin typeface="+mn-lt"/>
            </a:endParaRPr>
          </a:p>
        </p:txBody>
      </p:sp>
      <p:sp>
        <p:nvSpPr>
          <p:cNvPr id="8" name="Google Shape;154;p8">
            <a:extLst>
              <a:ext uri="{FF2B5EF4-FFF2-40B4-BE49-F238E27FC236}">
                <a16:creationId xmlns:a16="http://schemas.microsoft.com/office/drawing/2014/main" id="{F7E5F704-AFB0-51ED-5DAA-1E71B961E8BC}"/>
              </a:ext>
            </a:extLst>
          </p:cNvPr>
          <p:cNvSpPr txBox="1">
            <a:spLocks/>
          </p:cNvSpPr>
          <p:nvPr/>
        </p:nvSpPr>
        <p:spPr>
          <a:xfrm>
            <a:off x="1751683" y="2546271"/>
            <a:ext cx="6506492" cy="64952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5400">
              <a:lnSpc>
                <a:spcPct val="125000"/>
              </a:lnSpc>
              <a:buClr>
                <a:srgbClr val="FFFFFF"/>
              </a:buClr>
              <a:buSzPts val="2000"/>
            </a:pPr>
            <a:r>
              <a:rPr lang="en-US" sz="2800" dirty="0">
                <a:solidFill>
                  <a:schemeClr val="bg1"/>
                </a:solidFill>
                <a:latin typeface="+mn-lt"/>
              </a:rPr>
              <a:t>Everyone </a:t>
            </a:r>
            <a:r>
              <a:rPr lang="en-US" sz="2800" b="1" dirty="0">
                <a:solidFill>
                  <a:schemeClr val="bg1"/>
                </a:solidFill>
                <a:latin typeface="+mn-lt"/>
              </a:rPr>
              <a:t>follow along </a:t>
            </a:r>
            <a:r>
              <a:rPr lang="en-US" sz="2800" dirty="0">
                <a:solidFill>
                  <a:schemeClr val="bg1"/>
                </a:solidFill>
                <a:latin typeface="+mn-lt"/>
              </a:rPr>
              <a:t>on your tablet:</a:t>
            </a:r>
          </a:p>
        </p:txBody>
      </p:sp>
    </p:spTree>
    <p:extLst>
      <p:ext uri="{BB962C8B-B14F-4D97-AF65-F5344CB8AC3E}">
        <p14:creationId xmlns:p14="http://schemas.microsoft.com/office/powerpoint/2010/main" val="4106446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3" name="Google Shape;253;p19"/>
          <p:cNvSpPr txBox="1"/>
          <p:nvPr/>
        </p:nvSpPr>
        <p:spPr>
          <a:xfrm>
            <a:off x="2524536" y="2331570"/>
            <a:ext cx="8607287"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dirty="0">
                <a:solidFill>
                  <a:schemeClr val="bg2"/>
                </a:solidFill>
                <a:latin typeface="+mn-lt"/>
                <a:ea typeface="Arial"/>
                <a:cs typeface="Arial"/>
                <a:sym typeface="Arial"/>
              </a:rPr>
              <a:t>Reply</a:t>
            </a:r>
            <a:r>
              <a:rPr lang="en-US" sz="3600" b="1" i="0" u="none" strike="noStrike" cap="none" dirty="0">
                <a:solidFill>
                  <a:schemeClr val="accent5"/>
                </a:solidFill>
                <a:latin typeface="+mn-lt"/>
                <a:ea typeface="Arial"/>
                <a:cs typeface="Arial"/>
                <a:sym typeface="Arial"/>
              </a:rPr>
              <a:t> </a:t>
            </a:r>
            <a:r>
              <a:rPr lang="en-US" sz="3600" b="0" i="0" u="none" strike="noStrike" cap="none" dirty="0">
                <a:solidFill>
                  <a:schemeClr val="accent5"/>
                </a:solidFill>
                <a:latin typeface="+mn-lt"/>
                <a:ea typeface="Arial"/>
                <a:cs typeface="Arial"/>
                <a:sym typeface="Arial"/>
              </a:rPr>
              <a:t>– </a:t>
            </a:r>
            <a:r>
              <a:rPr lang="en-US" sz="3600" b="0" i="0" u="none" strike="noStrike" cap="none" dirty="0">
                <a:solidFill>
                  <a:schemeClr val="dk1"/>
                </a:solidFill>
                <a:latin typeface="+mn-lt"/>
                <a:ea typeface="Arial"/>
                <a:cs typeface="Arial"/>
                <a:sym typeface="Arial"/>
              </a:rPr>
              <a:t>responding to </a:t>
            </a:r>
            <a:r>
              <a:rPr lang="en-US" sz="3600" b="1" i="0" u="none" strike="noStrike" cap="none" dirty="0">
                <a:solidFill>
                  <a:schemeClr val="dk1"/>
                </a:solidFill>
                <a:latin typeface="+mn-lt"/>
                <a:ea typeface="Arial"/>
                <a:cs typeface="Arial"/>
                <a:sym typeface="Arial"/>
              </a:rPr>
              <a:t>only the email address that corresponds to the original sender</a:t>
            </a:r>
            <a:r>
              <a:rPr lang="en-US" sz="3600" b="0" i="0" u="none" strike="noStrike" cap="none" dirty="0">
                <a:solidFill>
                  <a:schemeClr val="dk1"/>
                </a:solidFill>
                <a:latin typeface="+mn-lt"/>
                <a:ea typeface="Arial"/>
                <a:cs typeface="Arial"/>
                <a:sym typeface="Arial"/>
              </a:rPr>
              <a:t> of the email (</a:t>
            </a:r>
            <a:r>
              <a:rPr lang="en-US" sz="3600" b="0" i="0" u="none" strike="noStrike" cap="none" dirty="0">
                <a:solidFill>
                  <a:schemeClr val="accent5"/>
                </a:solidFill>
                <a:latin typeface="+mn-lt"/>
                <a:ea typeface="Arial"/>
                <a:cs typeface="Arial"/>
                <a:sym typeface="Arial"/>
              </a:rPr>
              <a:t>one person</a:t>
            </a:r>
            <a:r>
              <a:rPr lang="en-US" sz="3600" b="0" i="0" u="none" strike="noStrike" cap="none" dirty="0">
                <a:solidFill>
                  <a:schemeClr val="dk1"/>
                </a:solidFill>
                <a:latin typeface="+mn-lt"/>
                <a:ea typeface="Arial"/>
                <a:cs typeface="Arial"/>
                <a:sym typeface="Arial"/>
              </a:rPr>
              <a:t>) </a:t>
            </a:r>
            <a:endParaRPr sz="3600" b="1" i="0" u="none" strike="noStrike" cap="none" dirty="0">
              <a:solidFill>
                <a:schemeClr val="accent5"/>
              </a:solidFill>
              <a:latin typeface="+mn-lt"/>
              <a:ea typeface="Arial"/>
              <a:cs typeface="Arial"/>
              <a:sym typeface="Arial"/>
            </a:endParaRPr>
          </a:p>
        </p:txBody>
      </p:sp>
      <p:sp>
        <p:nvSpPr>
          <p:cNvPr id="254" name="Google Shape;254;p19"/>
          <p:cNvSpPr txBox="1"/>
          <p:nvPr/>
        </p:nvSpPr>
        <p:spPr>
          <a:xfrm>
            <a:off x="2524536" y="4616338"/>
            <a:ext cx="9013039"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dirty="0">
                <a:solidFill>
                  <a:schemeClr val="accent1"/>
                </a:solidFill>
                <a:latin typeface="+mn-lt"/>
                <a:ea typeface="Arial"/>
                <a:cs typeface="Arial"/>
                <a:sym typeface="Arial"/>
              </a:rPr>
              <a:t>Reply All </a:t>
            </a:r>
            <a:r>
              <a:rPr lang="en-US" sz="3600" b="1" i="0" u="none" strike="noStrike" cap="none" dirty="0">
                <a:solidFill>
                  <a:schemeClr val="dk1"/>
                </a:solidFill>
                <a:latin typeface="+mn-lt"/>
                <a:ea typeface="Arial"/>
                <a:cs typeface="Arial"/>
                <a:sym typeface="Arial"/>
              </a:rPr>
              <a:t>– </a:t>
            </a:r>
            <a:r>
              <a:rPr lang="en-US" sz="3600" b="0" i="0" u="none" strike="noStrike" cap="none" dirty="0">
                <a:solidFill>
                  <a:schemeClr val="dk1"/>
                </a:solidFill>
                <a:latin typeface="+mn-lt"/>
                <a:ea typeface="Arial"/>
                <a:cs typeface="Arial"/>
                <a:sym typeface="Arial"/>
              </a:rPr>
              <a:t>responding to </a:t>
            </a:r>
            <a:r>
              <a:rPr lang="en-US" sz="3600" b="1" i="0" u="none" strike="noStrike" cap="none" dirty="0">
                <a:solidFill>
                  <a:schemeClr val="dk1"/>
                </a:solidFill>
                <a:latin typeface="+mn-lt"/>
                <a:ea typeface="Arial"/>
                <a:cs typeface="Arial"/>
                <a:sym typeface="Arial"/>
              </a:rPr>
              <a:t>all of the email addresses included within the email</a:t>
            </a:r>
            <a:r>
              <a:rPr lang="en-US" sz="3600" b="0" i="0" u="none" strike="noStrike" cap="none" dirty="0">
                <a:solidFill>
                  <a:schemeClr val="dk1"/>
                </a:solidFill>
                <a:latin typeface="+mn-lt"/>
                <a:ea typeface="Arial"/>
                <a:cs typeface="Arial"/>
                <a:sym typeface="Arial"/>
              </a:rPr>
              <a:t> (</a:t>
            </a:r>
            <a:r>
              <a:rPr lang="en-US" sz="3600" b="0" i="0" u="none" strike="noStrike" cap="none" dirty="0">
                <a:solidFill>
                  <a:schemeClr val="accent5"/>
                </a:solidFill>
                <a:latin typeface="+mn-lt"/>
                <a:ea typeface="Arial"/>
                <a:cs typeface="Arial"/>
                <a:sym typeface="Arial"/>
              </a:rPr>
              <a:t>multiple people</a:t>
            </a:r>
            <a:r>
              <a:rPr lang="en-US" sz="3600" b="0" i="0" u="none" strike="noStrike" cap="none" dirty="0">
                <a:solidFill>
                  <a:schemeClr val="dk1"/>
                </a:solidFill>
                <a:latin typeface="+mn-lt"/>
                <a:ea typeface="Arial"/>
                <a:cs typeface="Arial"/>
                <a:sym typeface="Arial"/>
              </a:rPr>
              <a:t>)</a:t>
            </a:r>
            <a:endParaRPr sz="3600" b="1" i="0" u="none" strike="noStrike" cap="none" dirty="0">
              <a:solidFill>
                <a:schemeClr val="dk1"/>
              </a:solidFill>
              <a:latin typeface="+mn-lt"/>
              <a:ea typeface="Arial"/>
              <a:cs typeface="Arial"/>
              <a:sym typeface="Arial"/>
            </a:endParaRPr>
          </a:p>
        </p:txBody>
      </p:sp>
      <p:sp>
        <p:nvSpPr>
          <p:cNvPr id="2" name="Rectangle 1">
            <a:extLst>
              <a:ext uri="{FF2B5EF4-FFF2-40B4-BE49-F238E27FC236}">
                <a16:creationId xmlns:a16="http://schemas.microsoft.com/office/drawing/2014/main" id="{90E872C9-C60B-B23A-9FE7-7807828D9661}"/>
              </a:ext>
            </a:extLst>
          </p:cNvPr>
          <p:cNvSpPr/>
          <p:nvPr/>
        </p:nvSpPr>
        <p:spPr>
          <a:xfrm>
            <a:off x="0" y="1008067"/>
            <a:ext cx="12191999"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3" name="Google Shape;110;p2">
            <a:extLst>
              <a:ext uri="{FF2B5EF4-FFF2-40B4-BE49-F238E27FC236}">
                <a16:creationId xmlns:a16="http://schemas.microsoft.com/office/drawing/2014/main" id="{7E1F6A66-C0F8-756D-F3EC-901B7416EC6C}"/>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4" name="Group 3">
            <a:extLst>
              <a:ext uri="{FF2B5EF4-FFF2-40B4-BE49-F238E27FC236}">
                <a16:creationId xmlns:a16="http://schemas.microsoft.com/office/drawing/2014/main" id="{471DDA74-068D-C562-58B8-7899FBE984E0}"/>
              </a:ext>
            </a:extLst>
          </p:cNvPr>
          <p:cNvGrpSpPr/>
          <p:nvPr/>
        </p:nvGrpSpPr>
        <p:grpSpPr>
          <a:xfrm>
            <a:off x="334837" y="190499"/>
            <a:ext cx="11522326" cy="907832"/>
            <a:chOff x="742950" y="190499"/>
            <a:chExt cx="10706100" cy="907832"/>
          </a:xfrm>
          <a:solidFill>
            <a:schemeClr val="accent5"/>
          </a:solidFill>
          <a:effectLst>
            <a:outerShdw blurRad="50800" dist="38100" dir="2700000" algn="tl" rotWithShape="0">
              <a:prstClr val="black">
                <a:alpha val="40000"/>
              </a:prstClr>
            </a:outerShdw>
          </a:effectLst>
        </p:grpSpPr>
        <p:grpSp>
          <p:nvGrpSpPr>
            <p:cNvPr id="5" name="Group 4">
              <a:extLst>
                <a:ext uri="{FF2B5EF4-FFF2-40B4-BE49-F238E27FC236}">
                  <a16:creationId xmlns:a16="http://schemas.microsoft.com/office/drawing/2014/main" id="{935C0643-3C9A-74C4-13D4-9136590138DB}"/>
                </a:ext>
              </a:extLst>
            </p:cNvPr>
            <p:cNvGrpSpPr/>
            <p:nvPr/>
          </p:nvGrpSpPr>
          <p:grpSpPr>
            <a:xfrm>
              <a:off x="6096000" y="190500"/>
              <a:ext cx="5353050" cy="907831"/>
              <a:chOff x="0" y="190500"/>
              <a:chExt cx="5191125" cy="907831"/>
            </a:xfrm>
            <a:grpFill/>
            <a:effectLst/>
          </p:grpSpPr>
          <p:sp>
            <p:nvSpPr>
              <p:cNvPr id="9" name="Rectangle 8">
                <a:extLst>
                  <a:ext uri="{FF2B5EF4-FFF2-40B4-BE49-F238E27FC236}">
                    <a16:creationId xmlns:a16="http://schemas.microsoft.com/office/drawing/2014/main" id="{89C4F5CF-095D-38C0-31DF-A292051A84BD}"/>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0" name="Isosceles Triangle 9">
                <a:extLst>
                  <a:ext uri="{FF2B5EF4-FFF2-40B4-BE49-F238E27FC236}">
                    <a16:creationId xmlns:a16="http://schemas.microsoft.com/office/drawing/2014/main" id="{7D1A8A0F-AE61-099A-41DC-B7F06ECDC66A}"/>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6" name="Group 5">
              <a:extLst>
                <a:ext uri="{FF2B5EF4-FFF2-40B4-BE49-F238E27FC236}">
                  <a16:creationId xmlns:a16="http://schemas.microsoft.com/office/drawing/2014/main" id="{F8DB552B-3BB1-3199-19E8-A9E448C0DFFC}"/>
                </a:ext>
              </a:extLst>
            </p:cNvPr>
            <p:cNvGrpSpPr/>
            <p:nvPr/>
          </p:nvGrpSpPr>
          <p:grpSpPr>
            <a:xfrm flipH="1">
              <a:off x="742950" y="190499"/>
              <a:ext cx="5353050" cy="907831"/>
              <a:chOff x="0" y="190500"/>
              <a:chExt cx="5191125" cy="907831"/>
            </a:xfrm>
            <a:grpFill/>
            <a:effectLst/>
          </p:grpSpPr>
          <p:sp>
            <p:nvSpPr>
              <p:cNvPr id="7" name="Rectangle 6">
                <a:extLst>
                  <a:ext uri="{FF2B5EF4-FFF2-40B4-BE49-F238E27FC236}">
                    <a16:creationId xmlns:a16="http://schemas.microsoft.com/office/drawing/2014/main" id="{994D5C26-C8B8-69F9-590C-F5719A26974F}"/>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8" name="Isosceles Triangle 7">
                <a:extLst>
                  <a:ext uri="{FF2B5EF4-FFF2-40B4-BE49-F238E27FC236}">
                    <a16:creationId xmlns:a16="http://schemas.microsoft.com/office/drawing/2014/main" id="{8F24E2ED-B4B0-51A5-AED0-EC1A858BD02A}"/>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1" name="Google Shape;145;p7">
            <a:extLst>
              <a:ext uri="{FF2B5EF4-FFF2-40B4-BE49-F238E27FC236}">
                <a16:creationId xmlns:a16="http://schemas.microsoft.com/office/drawing/2014/main" id="{6DB3AE0D-0021-D8D8-072F-A86E5B5E8ED0}"/>
              </a:ext>
            </a:extLst>
          </p:cNvPr>
          <p:cNvSpPr txBox="1">
            <a:spLocks noGrp="1"/>
          </p:cNvSpPr>
          <p:nvPr>
            <p:ph type="title"/>
          </p:nvPr>
        </p:nvSpPr>
        <p:spPr>
          <a:xfrm>
            <a:off x="334837" y="171878"/>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dirty="0">
                <a:solidFill>
                  <a:schemeClr val="bg1"/>
                </a:solidFill>
                <a:latin typeface="+mj-lt"/>
              </a:rPr>
              <a:t>The Difference Between Reply &amp; Reply All</a:t>
            </a:r>
            <a:endParaRPr b="1" dirty="0">
              <a:solidFill>
                <a:schemeClr val="bg1"/>
              </a:solidFill>
              <a:latin typeface="+mj-lt"/>
            </a:endParaRPr>
          </a:p>
        </p:txBody>
      </p:sp>
      <p:pic>
        <p:nvPicPr>
          <p:cNvPr id="13" name="Graphic 12">
            <a:extLst>
              <a:ext uri="{FF2B5EF4-FFF2-40B4-BE49-F238E27FC236}">
                <a16:creationId xmlns:a16="http://schemas.microsoft.com/office/drawing/2014/main" id="{728A740A-42E6-2643-B9DD-B2C1E4EF385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1587" y="2576846"/>
            <a:ext cx="1233266" cy="1079108"/>
          </a:xfrm>
          <a:prstGeom prst="rect">
            <a:avLst/>
          </a:prstGeom>
        </p:spPr>
      </p:pic>
      <p:pic>
        <p:nvPicPr>
          <p:cNvPr id="15" name="Graphic 14">
            <a:extLst>
              <a:ext uri="{FF2B5EF4-FFF2-40B4-BE49-F238E27FC236}">
                <a16:creationId xmlns:a16="http://schemas.microsoft.com/office/drawing/2014/main" id="{61CDDF14-98C6-3743-F65E-BEE453D91AC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1973" y="4676928"/>
            <a:ext cx="1387424" cy="107910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Speech Bubble: Oval 45">
            <a:extLst>
              <a:ext uri="{FF2B5EF4-FFF2-40B4-BE49-F238E27FC236}">
                <a16:creationId xmlns:a16="http://schemas.microsoft.com/office/drawing/2014/main" id="{C0C8356F-F850-5CEA-DCFB-7B3BA39DEF5F}"/>
              </a:ext>
            </a:extLst>
          </p:cNvPr>
          <p:cNvSpPr/>
          <p:nvPr/>
        </p:nvSpPr>
        <p:spPr>
          <a:xfrm>
            <a:off x="9280030" y="2239826"/>
            <a:ext cx="2304225" cy="1724435"/>
          </a:xfrm>
          <a:prstGeom prst="wedgeEllipseCallout">
            <a:avLst>
              <a:gd name="adj1" fmla="val -50972"/>
              <a:gd name="adj2" fmla="val 30390"/>
            </a:avLst>
          </a:prstGeom>
          <a:solidFill>
            <a:schemeClr val="bg1"/>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TextBox 42">
            <a:extLst>
              <a:ext uri="{FF2B5EF4-FFF2-40B4-BE49-F238E27FC236}">
                <a16:creationId xmlns:a16="http://schemas.microsoft.com/office/drawing/2014/main" id="{D076BD40-C43E-B1D8-51AB-52355838C347}"/>
              </a:ext>
            </a:extLst>
          </p:cNvPr>
          <p:cNvSpPr txBox="1"/>
          <p:nvPr/>
        </p:nvSpPr>
        <p:spPr>
          <a:xfrm>
            <a:off x="248406" y="2090614"/>
            <a:ext cx="6368294" cy="4401205"/>
          </a:xfrm>
          <a:prstGeom prst="rect">
            <a:avLst/>
          </a:prstGeom>
          <a:noFill/>
        </p:spPr>
        <p:txBody>
          <a:bodyPr wrap="square">
            <a:spAutoFit/>
          </a:bodyPr>
          <a:lstStyle/>
          <a:p>
            <a:pPr algn="ctr" rtl="0">
              <a:lnSpc>
                <a:spcPct val="150000"/>
              </a:lnSpc>
              <a:buNone/>
            </a:pPr>
            <a:r>
              <a:rPr lang="en-US" sz="2800" i="0" u="none" strike="noStrike" dirty="0">
                <a:solidFill>
                  <a:srgbClr val="404040"/>
                </a:solidFill>
                <a:effectLst/>
                <a:latin typeface="+mn-lt"/>
              </a:rPr>
              <a:t>If your boss emails </a:t>
            </a:r>
            <a:r>
              <a:rPr lang="en-US" sz="2800" b="1" i="0" u="none" strike="noStrike" dirty="0">
                <a:solidFill>
                  <a:srgbClr val="404040"/>
                </a:solidFill>
                <a:effectLst/>
                <a:latin typeface="+mn-lt"/>
              </a:rPr>
              <a:t>everyone </a:t>
            </a:r>
            <a:r>
              <a:rPr lang="en-US" sz="2800" i="0" u="none" strike="noStrike" dirty="0">
                <a:solidFill>
                  <a:srgbClr val="404040"/>
                </a:solidFill>
                <a:effectLst/>
                <a:latin typeface="+mn-lt"/>
              </a:rPr>
              <a:t>on your work team saying: send me the hours you worked this week, you would use </a:t>
            </a:r>
            <a:r>
              <a:rPr lang="en-US" sz="2800" b="1" i="0" u="none" strike="noStrike" dirty="0">
                <a:solidFill>
                  <a:schemeClr val="bg2"/>
                </a:solidFill>
                <a:effectLst/>
                <a:latin typeface="+mn-lt"/>
              </a:rPr>
              <a:t>Reply</a:t>
            </a:r>
            <a:r>
              <a:rPr lang="en-US" sz="2800" i="0" u="none" strike="noStrike" dirty="0">
                <a:solidFill>
                  <a:srgbClr val="404040"/>
                </a:solidFill>
                <a:effectLst/>
                <a:latin typeface="+mn-lt"/>
              </a:rPr>
              <a:t>. </a:t>
            </a:r>
          </a:p>
          <a:p>
            <a:pPr algn="ctr" rtl="0">
              <a:lnSpc>
                <a:spcPct val="150000"/>
              </a:lnSpc>
              <a:buNone/>
            </a:pPr>
            <a:endParaRPr lang="en-US" sz="2800" i="0" u="none" strike="noStrike" dirty="0">
              <a:solidFill>
                <a:srgbClr val="404040"/>
              </a:solidFill>
              <a:effectLst/>
              <a:latin typeface="+mn-lt"/>
            </a:endParaRPr>
          </a:p>
          <a:p>
            <a:pPr algn="ctr" rtl="0">
              <a:lnSpc>
                <a:spcPct val="150000"/>
              </a:lnSpc>
              <a:buNone/>
            </a:pPr>
            <a:r>
              <a:rPr lang="en-US" sz="2800" i="0" u="none" strike="noStrike" dirty="0">
                <a:solidFill>
                  <a:srgbClr val="404040"/>
                </a:solidFill>
                <a:effectLst/>
                <a:latin typeface="+mn-lt"/>
              </a:rPr>
              <a:t>You don’t need to send your hours to everyone on your team, just your boss.</a:t>
            </a:r>
          </a:p>
          <a:p>
            <a:pPr algn="ctr">
              <a:buNone/>
            </a:pPr>
            <a:br>
              <a:rPr lang="en-US" dirty="0"/>
            </a:br>
            <a:endParaRPr lang="en-CA" dirty="0"/>
          </a:p>
        </p:txBody>
      </p:sp>
      <p:pic>
        <p:nvPicPr>
          <p:cNvPr id="45" name="Picture 44">
            <a:extLst>
              <a:ext uri="{FF2B5EF4-FFF2-40B4-BE49-F238E27FC236}">
                <a16:creationId xmlns:a16="http://schemas.microsoft.com/office/drawing/2014/main" id="{45883B80-0A42-F71C-C52E-B4095720C264}"/>
              </a:ext>
            </a:extLst>
          </p:cNvPr>
          <p:cNvPicPr>
            <a:picLocks noChangeAspect="1"/>
          </p:cNvPicPr>
          <p:nvPr/>
        </p:nvPicPr>
        <p:blipFill>
          <a:blip r:embed="rId3"/>
          <a:stretch>
            <a:fillRect/>
          </a:stretch>
        </p:blipFill>
        <p:spPr>
          <a:xfrm>
            <a:off x="6387972" y="2742641"/>
            <a:ext cx="3427537" cy="3749178"/>
          </a:xfrm>
          <a:prstGeom prst="rect">
            <a:avLst/>
          </a:prstGeom>
        </p:spPr>
      </p:pic>
      <p:sp>
        <p:nvSpPr>
          <p:cNvPr id="5" name="Rectangle 4">
            <a:extLst>
              <a:ext uri="{FF2B5EF4-FFF2-40B4-BE49-F238E27FC236}">
                <a16:creationId xmlns:a16="http://schemas.microsoft.com/office/drawing/2014/main" id="{D64471C1-2DAA-CEAE-060B-2A5F5165BEA1}"/>
              </a:ext>
            </a:extLst>
          </p:cNvPr>
          <p:cNvSpPr/>
          <p:nvPr/>
        </p:nvSpPr>
        <p:spPr>
          <a:xfrm>
            <a:off x="0" y="1008067"/>
            <a:ext cx="12191999"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6" name="Google Shape;110;p2">
            <a:extLst>
              <a:ext uri="{FF2B5EF4-FFF2-40B4-BE49-F238E27FC236}">
                <a16:creationId xmlns:a16="http://schemas.microsoft.com/office/drawing/2014/main" id="{384F660C-944F-934D-A447-5DA21640E108}"/>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7" name="Group 6">
            <a:extLst>
              <a:ext uri="{FF2B5EF4-FFF2-40B4-BE49-F238E27FC236}">
                <a16:creationId xmlns:a16="http://schemas.microsoft.com/office/drawing/2014/main" id="{4B1B93BE-033C-4E10-2401-33FE1FD5B909}"/>
              </a:ext>
            </a:extLst>
          </p:cNvPr>
          <p:cNvGrpSpPr/>
          <p:nvPr/>
        </p:nvGrpSpPr>
        <p:grpSpPr>
          <a:xfrm>
            <a:off x="334837" y="190499"/>
            <a:ext cx="11522326" cy="907832"/>
            <a:chOff x="742950" y="190499"/>
            <a:chExt cx="10706100" cy="907832"/>
          </a:xfrm>
          <a:solidFill>
            <a:schemeClr val="accent5"/>
          </a:solidFill>
          <a:effectLst>
            <a:outerShdw blurRad="50800" dist="38100" dir="2700000" algn="tl" rotWithShape="0">
              <a:prstClr val="black">
                <a:alpha val="40000"/>
              </a:prstClr>
            </a:outerShdw>
          </a:effectLst>
        </p:grpSpPr>
        <p:grpSp>
          <p:nvGrpSpPr>
            <p:cNvPr id="8" name="Group 7">
              <a:extLst>
                <a:ext uri="{FF2B5EF4-FFF2-40B4-BE49-F238E27FC236}">
                  <a16:creationId xmlns:a16="http://schemas.microsoft.com/office/drawing/2014/main" id="{C1511BDE-550C-228F-9D85-BB17B39988AD}"/>
                </a:ext>
              </a:extLst>
            </p:cNvPr>
            <p:cNvGrpSpPr/>
            <p:nvPr/>
          </p:nvGrpSpPr>
          <p:grpSpPr>
            <a:xfrm>
              <a:off x="6096000" y="190500"/>
              <a:ext cx="5353050" cy="907831"/>
              <a:chOff x="0" y="190500"/>
              <a:chExt cx="5191125" cy="907831"/>
            </a:xfrm>
            <a:grpFill/>
            <a:effectLst/>
          </p:grpSpPr>
          <p:sp>
            <p:nvSpPr>
              <p:cNvPr id="12" name="Rectangle 11">
                <a:extLst>
                  <a:ext uri="{FF2B5EF4-FFF2-40B4-BE49-F238E27FC236}">
                    <a16:creationId xmlns:a16="http://schemas.microsoft.com/office/drawing/2014/main" id="{155C990D-3769-0AA1-A68B-087C39248B21}"/>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3" name="Isosceles Triangle 12">
                <a:extLst>
                  <a:ext uri="{FF2B5EF4-FFF2-40B4-BE49-F238E27FC236}">
                    <a16:creationId xmlns:a16="http://schemas.microsoft.com/office/drawing/2014/main" id="{5CF50DC5-7D38-1976-EAA9-1C986C9F6C54}"/>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9" name="Group 8">
              <a:extLst>
                <a:ext uri="{FF2B5EF4-FFF2-40B4-BE49-F238E27FC236}">
                  <a16:creationId xmlns:a16="http://schemas.microsoft.com/office/drawing/2014/main" id="{8EA60852-9A40-86B1-8806-E9519B824A7E}"/>
                </a:ext>
              </a:extLst>
            </p:cNvPr>
            <p:cNvGrpSpPr/>
            <p:nvPr/>
          </p:nvGrpSpPr>
          <p:grpSpPr>
            <a:xfrm flipH="1">
              <a:off x="742950" y="190499"/>
              <a:ext cx="5353050" cy="907831"/>
              <a:chOff x="0" y="190500"/>
              <a:chExt cx="5191125" cy="907831"/>
            </a:xfrm>
            <a:grpFill/>
            <a:effectLst/>
          </p:grpSpPr>
          <p:sp>
            <p:nvSpPr>
              <p:cNvPr id="10" name="Rectangle 9">
                <a:extLst>
                  <a:ext uri="{FF2B5EF4-FFF2-40B4-BE49-F238E27FC236}">
                    <a16:creationId xmlns:a16="http://schemas.microsoft.com/office/drawing/2014/main" id="{E1C468B6-DB62-7747-C4BD-31F82D6B7262}"/>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1" name="Isosceles Triangle 10">
                <a:extLst>
                  <a:ext uri="{FF2B5EF4-FFF2-40B4-BE49-F238E27FC236}">
                    <a16:creationId xmlns:a16="http://schemas.microsoft.com/office/drawing/2014/main" id="{0DC3D8A6-D27D-17A5-F782-8F698088A686}"/>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5" name="Google Shape;145;p7">
            <a:extLst>
              <a:ext uri="{FF2B5EF4-FFF2-40B4-BE49-F238E27FC236}">
                <a16:creationId xmlns:a16="http://schemas.microsoft.com/office/drawing/2014/main" id="{0BC1C320-026D-0E08-64E5-B7A2B6E566F6}"/>
              </a:ext>
            </a:extLst>
          </p:cNvPr>
          <p:cNvSpPr txBox="1">
            <a:spLocks/>
          </p:cNvSpPr>
          <p:nvPr/>
        </p:nvSpPr>
        <p:spPr>
          <a:xfrm>
            <a:off x="335089" y="134979"/>
            <a:ext cx="11522075" cy="9633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dirty="0">
                <a:solidFill>
                  <a:schemeClr val="bg2">
                    <a:lumMod val="20000"/>
                    <a:lumOff val="80000"/>
                  </a:schemeClr>
                </a:solidFill>
                <a:latin typeface="+mj-lt"/>
              </a:rPr>
              <a:t>Reply</a:t>
            </a:r>
            <a:r>
              <a:rPr lang="en-US" dirty="0">
                <a:solidFill>
                  <a:schemeClr val="bg1"/>
                </a:solidFill>
                <a:latin typeface="+mj-lt"/>
              </a:rPr>
              <a:t> or </a:t>
            </a:r>
            <a:r>
              <a:rPr lang="en-US" dirty="0">
                <a:solidFill>
                  <a:schemeClr val="accent2"/>
                </a:solidFill>
                <a:latin typeface="+mj-lt"/>
              </a:rPr>
              <a:t>Reply All</a:t>
            </a:r>
            <a:r>
              <a:rPr lang="en-US" dirty="0">
                <a:solidFill>
                  <a:schemeClr val="bg1"/>
                </a:solidFill>
                <a:latin typeface="+mj-lt"/>
              </a:rPr>
              <a:t>: Which Should I Use?</a:t>
            </a:r>
          </a:p>
        </p:txBody>
      </p:sp>
      <p:pic>
        <p:nvPicPr>
          <p:cNvPr id="16" name="Graphic 15">
            <a:extLst>
              <a:ext uri="{FF2B5EF4-FFF2-40B4-BE49-F238E27FC236}">
                <a16:creationId xmlns:a16="http://schemas.microsoft.com/office/drawing/2014/main" id="{22F5A7A6-0024-61F3-D5C2-FD7CEAC5611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815509" y="2562489"/>
            <a:ext cx="1233266" cy="1079108"/>
          </a:xfrm>
          <a:prstGeom prst="rect">
            <a:avLst/>
          </a:prstGeom>
        </p:spPr>
      </p:pic>
    </p:spTree>
    <p:extLst>
      <p:ext uri="{BB962C8B-B14F-4D97-AF65-F5344CB8AC3E}">
        <p14:creationId xmlns:p14="http://schemas.microsoft.com/office/powerpoint/2010/main" val="3843234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3198B-4708-8F61-9604-2D869708C20A}"/>
            </a:ext>
          </a:extLst>
        </p:cNvPr>
        <p:cNvGrpSpPr/>
        <p:nvPr/>
      </p:nvGrpSpPr>
      <p:grpSpPr>
        <a:xfrm>
          <a:off x="0" y="0"/>
          <a:ext cx="0" cy="0"/>
          <a:chOff x="0" y="0"/>
          <a:chExt cx="0" cy="0"/>
        </a:xfrm>
      </p:grpSpPr>
      <p:sp>
        <p:nvSpPr>
          <p:cNvPr id="46" name="Speech Bubble: Oval 45">
            <a:extLst>
              <a:ext uri="{FF2B5EF4-FFF2-40B4-BE49-F238E27FC236}">
                <a16:creationId xmlns:a16="http://schemas.microsoft.com/office/drawing/2014/main" id="{66E1592C-58E1-44ED-5D1A-FDA673C9D1AD}"/>
              </a:ext>
            </a:extLst>
          </p:cNvPr>
          <p:cNvSpPr/>
          <p:nvPr/>
        </p:nvSpPr>
        <p:spPr>
          <a:xfrm flipH="1">
            <a:off x="7354910" y="2239826"/>
            <a:ext cx="2206130" cy="1724435"/>
          </a:xfrm>
          <a:prstGeom prst="wedgeEllipseCallout">
            <a:avLst>
              <a:gd name="adj1" fmla="val -50972"/>
              <a:gd name="adj2" fmla="val 30390"/>
            </a:avLst>
          </a:prstGeom>
          <a:solidFill>
            <a:schemeClr val="bg1"/>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TextBox 42">
            <a:extLst>
              <a:ext uri="{FF2B5EF4-FFF2-40B4-BE49-F238E27FC236}">
                <a16:creationId xmlns:a16="http://schemas.microsoft.com/office/drawing/2014/main" id="{177B879F-95F6-FDF2-506D-B540E8446467}"/>
              </a:ext>
            </a:extLst>
          </p:cNvPr>
          <p:cNvSpPr txBox="1"/>
          <p:nvPr/>
        </p:nvSpPr>
        <p:spPr>
          <a:xfrm>
            <a:off x="248406" y="2090614"/>
            <a:ext cx="6368294" cy="3916457"/>
          </a:xfrm>
          <a:prstGeom prst="rect">
            <a:avLst/>
          </a:prstGeom>
          <a:noFill/>
        </p:spPr>
        <p:txBody>
          <a:bodyPr wrap="square">
            <a:spAutoFit/>
          </a:bodyPr>
          <a:lstStyle/>
          <a:p>
            <a:pPr algn="ctr" rtl="0">
              <a:lnSpc>
                <a:spcPct val="150000"/>
              </a:lnSpc>
              <a:buNone/>
            </a:pPr>
            <a:r>
              <a:rPr lang="en-US" sz="2800" i="0" u="none" strike="noStrike" dirty="0">
                <a:solidFill>
                  <a:srgbClr val="404040"/>
                </a:solidFill>
                <a:effectLst/>
                <a:latin typeface="+mn-lt"/>
              </a:rPr>
              <a:t>If someone emails </a:t>
            </a:r>
            <a:r>
              <a:rPr lang="en-US" sz="2800" b="1" i="0" u="none" strike="noStrike" dirty="0">
                <a:solidFill>
                  <a:srgbClr val="404040"/>
                </a:solidFill>
                <a:effectLst/>
                <a:latin typeface="+mn-lt"/>
              </a:rPr>
              <a:t>a group of friends </a:t>
            </a:r>
            <a:r>
              <a:rPr lang="en-US" sz="2800" i="0" u="none" strike="noStrike" dirty="0">
                <a:solidFill>
                  <a:srgbClr val="404040"/>
                </a:solidFill>
                <a:effectLst/>
                <a:latin typeface="+mn-lt"/>
              </a:rPr>
              <a:t>saying, </a:t>
            </a:r>
            <a:r>
              <a:rPr lang="en-US" sz="2800" i="1" u="none" strike="noStrike" dirty="0">
                <a:solidFill>
                  <a:schemeClr val="accent5"/>
                </a:solidFill>
                <a:effectLst/>
                <a:latin typeface="+mn-lt"/>
              </a:rPr>
              <a:t>what restaurant should we take Emily to for her birthday</a:t>
            </a:r>
            <a:r>
              <a:rPr lang="en-US" sz="2800" i="0" u="none" strike="noStrike" dirty="0">
                <a:solidFill>
                  <a:srgbClr val="404040"/>
                </a:solidFill>
                <a:effectLst/>
                <a:latin typeface="+mn-lt"/>
              </a:rPr>
              <a:t>, click </a:t>
            </a:r>
            <a:r>
              <a:rPr lang="en-US" sz="2800" b="1" dirty="0">
                <a:solidFill>
                  <a:schemeClr val="accent1"/>
                </a:solidFill>
                <a:latin typeface="+mn-lt"/>
              </a:rPr>
              <a:t>R</a:t>
            </a:r>
            <a:r>
              <a:rPr lang="en-US" sz="2800" b="1" i="0" u="none" strike="noStrike" dirty="0">
                <a:solidFill>
                  <a:schemeClr val="accent1"/>
                </a:solidFill>
                <a:effectLst/>
                <a:latin typeface="+mn-lt"/>
              </a:rPr>
              <a:t>eply </a:t>
            </a:r>
            <a:r>
              <a:rPr lang="en-US" sz="2800" b="1" dirty="0">
                <a:solidFill>
                  <a:schemeClr val="accent1"/>
                </a:solidFill>
                <a:latin typeface="+mn-lt"/>
              </a:rPr>
              <a:t>A</a:t>
            </a:r>
            <a:r>
              <a:rPr lang="en-US" sz="2800" b="1" i="0" u="none" strike="noStrike" dirty="0">
                <a:solidFill>
                  <a:schemeClr val="accent1"/>
                </a:solidFill>
                <a:effectLst/>
                <a:latin typeface="+mn-lt"/>
              </a:rPr>
              <a:t>ll </a:t>
            </a:r>
            <a:r>
              <a:rPr lang="en-US" sz="2800" i="0" u="none" strike="noStrike" dirty="0">
                <a:solidFill>
                  <a:srgbClr val="404040"/>
                </a:solidFill>
                <a:effectLst/>
                <a:latin typeface="+mn-lt"/>
              </a:rPr>
              <a:t>to respond. </a:t>
            </a:r>
            <a:br>
              <a:rPr lang="en-US" sz="2800" i="0" u="none" strike="noStrike" dirty="0">
                <a:solidFill>
                  <a:srgbClr val="404040"/>
                </a:solidFill>
                <a:effectLst/>
                <a:latin typeface="+mn-lt"/>
              </a:rPr>
            </a:br>
            <a:br>
              <a:rPr lang="en-US" sz="2800" i="0" u="none" strike="noStrike" dirty="0">
                <a:solidFill>
                  <a:srgbClr val="404040"/>
                </a:solidFill>
                <a:effectLst/>
                <a:latin typeface="+mn-lt"/>
              </a:rPr>
            </a:br>
            <a:r>
              <a:rPr lang="en-US" sz="2800" i="0" u="none" strike="noStrike" dirty="0">
                <a:solidFill>
                  <a:srgbClr val="404040"/>
                </a:solidFill>
                <a:effectLst/>
                <a:latin typeface="+mn-lt"/>
              </a:rPr>
              <a:t>This way, everyone who received the email can read your suggestion. </a:t>
            </a:r>
          </a:p>
        </p:txBody>
      </p:sp>
      <p:pic>
        <p:nvPicPr>
          <p:cNvPr id="45" name="Picture 44">
            <a:extLst>
              <a:ext uri="{FF2B5EF4-FFF2-40B4-BE49-F238E27FC236}">
                <a16:creationId xmlns:a16="http://schemas.microsoft.com/office/drawing/2014/main" id="{FFF12016-D9A4-F035-F9E2-EDD0A5ED40EC}"/>
              </a:ext>
            </a:extLst>
          </p:cNvPr>
          <p:cNvPicPr>
            <a:picLocks noChangeAspect="1"/>
          </p:cNvPicPr>
          <p:nvPr/>
        </p:nvPicPr>
        <p:blipFill>
          <a:blip r:embed="rId3"/>
          <a:stretch>
            <a:fillRect/>
          </a:stretch>
        </p:blipFill>
        <p:spPr>
          <a:xfrm>
            <a:off x="8978772" y="2742641"/>
            <a:ext cx="3427537" cy="3749178"/>
          </a:xfrm>
          <a:prstGeom prst="rect">
            <a:avLst/>
          </a:prstGeom>
        </p:spPr>
      </p:pic>
      <p:sp>
        <p:nvSpPr>
          <p:cNvPr id="5" name="Rectangle 4">
            <a:extLst>
              <a:ext uri="{FF2B5EF4-FFF2-40B4-BE49-F238E27FC236}">
                <a16:creationId xmlns:a16="http://schemas.microsoft.com/office/drawing/2014/main" id="{0C48A0E9-A208-A048-3106-FA94257A20C4}"/>
              </a:ext>
            </a:extLst>
          </p:cNvPr>
          <p:cNvSpPr/>
          <p:nvPr/>
        </p:nvSpPr>
        <p:spPr>
          <a:xfrm>
            <a:off x="0" y="1008067"/>
            <a:ext cx="12191999"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6" name="Google Shape;110;p2">
            <a:extLst>
              <a:ext uri="{FF2B5EF4-FFF2-40B4-BE49-F238E27FC236}">
                <a16:creationId xmlns:a16="http://schemas.microsoft.com/office/drawing/2014/main" id="{8C2504CC-40A8-34BE-A89C-F8D2F6927670}"/>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7" name="Group 6">
            <a:extLst>
              <a:ext uri="{FF2B5EF4-FFF2-40B4-BE49-F238E27FC236}">
                <a16:creationId xmlns:a16="http://schemas.microsoft.com/office/drawing/2014/main" id="{57194680-BD51-5168-C74F-F2B40B73E67F}"/>
              </a:ext>
            </a:extLst>
          </p:cNvPr>
          <p:cNvGrpSpPr/>
          <p:nvPr/>
        </p:nvGrpSpPr>
        <p:grpSpPr>
          <a:xfrm>
            <a:off x="334837" y="190499"/>
            <a:ext cx="11522326" cy="907832"/>
            <a:chOff x="742950" y="190499"/>
            <a:chExt cx="10706100" cy="907832"/>
          </a:xfrm>
          <a:solidFill>
            <a:schemeClr val="accent5"/>
          </a:solidFill>
          <a:effectLst>
            <a:outerShdw blurRad="50800" dist="38100" dir="2700000" algn="tl" rotWithShape="0">
              <a:prstClr val="black">
                <a:alpha val="40000"/>
              </a:prstClr>
            </a:outerShdw>
          </a:effectLst>
        </p:grpSpPr>
        <p:grpSp>
          <p:nvGrpSpPr>
            <p:cNvPr id="8" name="Group 7">
              <a:extLst>
                <a:ext uri="{FF2B5EF4-FFF2-40B4-BE49-F238E27FC236}">
                  <a16:creationId xmlns:a16="http://schemas.microsoft.com/office/drawing/2014/main" id="{BCDF0A77-00DE-2B29-5685-F33147CF3EC2}"/>
                </a:ext>
              </a:extLst>
            </p:cNvPr>
            <p:cNvGrpSpPr/>
            <p:nvPr/>
          </p:nvGrpSpPr>
          <p:grpSpPr>
            <a:xfrm>
              <a:off x="6096000" y="190500"/>
              <a:ext cx="5353050" cy="907831"/>
              <a:chOff x="0" y="190500"/>
              <a:chExt cx="5191125" cy="907831"/>
            </a:xfrm>
            <a:grpFill/>
            <a:effectLst/>
          </p:grpSpPr>
          <p:sp>
            <p:nvSpPr>
              <p:cNvPr id="12" name="Rectangle 11">
                <a:extLst>
                  <a:ext uri="{FF2B5EF4-FFF2-40B4-BE49-F238E27FC236}">
                    <a16:creationId xmlns:a16="http://schemas.microsoft.com/office/drawing/2014/main" id="{EB9E28B2-B88C-1466-CC1A-34C624E510E4}"/>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3" name="Isosceles Triangle 12">
                <a:extLst>
                  <a:ext uri="{FF2B5EF4-FFF2-40B4-BE49-F238E27FC236}">
                    <a16:creationId xmlns:a16="http://schemas.microsoft.com/office/drawing/2014/main" id="{757C71E0-12FE-3D0F-B62C-169BD67A4B1B}"/>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9" name="Group 8">
              <a:extLst>
                <a:ext uri="{FF2B5EF4-FFF2-40B4-BE49-F238E27FC236}">
                  <a16:creationId xmlns:a16="http://schemas.microsoft.com/office/drawing/2014/main" id="{46AD0D64-BF14-D4B1-F575-0FE450F02501}"/>
                </a:ext>
              </a:extLst>
            </p:cNvPr>
            <p:cNvGrpSpPr/>
            <p:nvPr/>
          </p:nvGrpSpPr>
          <p:grpSpPr>
            <a:xfrm flipH="1">
              <a:off x="742950" y="190499"/>
              <a:ext cx="5353050" cy="907831"/>
              <a:chOff x="0" y="190500"/>
              <a:chExt cx="5191125" cy="907831"/>
            </a:xfrm>
            <a:grpFill/>
            <a:effectLst/>
          </p:grpSpPr>
          <p:sp>
            <p:nvSpPr>
              <p:cNvPr id="10" name="Rectangle 9">
                <a:extLst>
                  <a:ext uri="{FF2B5EF4-FFF2-40B4-BE49-F238E27FC236}">
                    <a16:creationId xmlns:a16="http://schemas.microsoft.com/office/drawing/2014/main" id="{08EA932F-4C97-033A-1AEC-E7D27A467DBF}"/>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1" name="Isosceles Triangle 10">
                <a:extLst>
                  <a:ext uri="{FF2B5EF4-FFF2-40B4-BE49-F238E27FC236}">
                    <a16:creationId xmlns:a16="http://schemas.microsoft.com/office/drawing/2014/main" id="{4EE3F063-5872-841F-A890-D435E46DC9A2}"/>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5" name="Google Shape;145;p7">
            <a:extLst>
              <a:ext uri="{FF2B5EF4-FFF2-40B4-BE49-F238E27FC236}">
                <a16:creationId xmlns:a16="http://schemas.microsoft.com/office/drawing/2014/main" id="{6E2453A8-A17B-1706-0D28-728D5D8B8EA6}"/>
              </a:ext>
            </a:extLst>
          </p:cNvPr>
          <p:cNvSpPr txBox="1">
            <a:spLocks/>
          </p:cNvSpPr>
          <p:nvPr/>
        </p:nvSpPr>
        <p:spPr>
          <a:xfrm>
            <a:off x="335089" y="134979"/>
            <a:ext cx="11522075" cy="9633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dirty="0">
                <a:solidFill>
                  <a:schemeClr val="bg2">
                    <a:lumMod val="20000"/>
                    <a:lumOff val="80000"/>
                  </a:schemeClr>
                </a:solidFill>
                <a:latin typeface="+mj-lt"/>
              </a:rPr>
              <a:t>Reply</a:t>
            </a:r>
            <a:r>
              <a:rPr lang="en-US" dirty="0">
                <a:solidFill>
                  <a:schemeClr val="bg1"/>
                </a:solidFill>
                <a:latin typeface="+mj-lt"/>
              </a:rPr>
              <a:t> or </a:t>
            </a:r>
            <a:r>
              <a:rPr lang="en-US" dirty="0">
                <a:solidFill>
                  <a:schemeClr val="accent2"/>
                </a:solidFill>
                <a:latin typeface="+mj-lt"/>
              </a:rPr>
              <a:t>Reply All</a:t>
            </a:r>
            <a:r>
              <a:rPr lang="en-US" dirty="0">
                <a:solidFill>
                  <a:schemeClr val="bg1"/>
                </a:solidFill>
                <a:latin typeface="+mj-lt"/>
              </a:rPr>
              <a:t>: Which Should I Use?</a:t>
            </a:r>
          </a:p>
        </p:txBody>
      </p:sp>
      <p:pic>
        <p:nvPicPr>
          <p:cNvPr id="16" name="Graphic 15">
            <a:extLst>
              <a:ext uri="{FF2B5EF4-FFF2-40B4-BE49-F238E27FC236}">
                <a16:creationId xmlns:a16="http://schemas.microsoft.com/office/drawing/2014/main" id="{760F476E-ADF6-3187-6A4E-4538A4330B75}"/>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841342" y="2622440"/>
            <a:ext cx="1233266" cy="959206"/>
          </a:xfrm>
          <a:prstGeom prst="rect">
            <a:avLst/>
          </a:prstGeom>
        </p:spPr>
      </p:pic>
    </p:spTree>
    <p:extLst>
      <p:ext uri="{BB962C8B-B14F-4D97-AF65-F5344CB8AC3E}">
        <p14:creationId xmlns:p14="http://schemas.microsoft.com/office/powerpoint/2010/main" val="141176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87;p13">
            <a:extLst>
              <a:ext uri="{FF2B5EF4-FFF2-40B4-BE49-F238E27FC236}">
                <a16:creationId xmlns:a16="http://schemas.microsoft.com/office/drawing/2014/main" id="{FD5F5098-E911-26E4-CFE7-077BD1178464}"/>
              </a:ext>
            </a:extLst>
          </p:cNvPr>
          <p:cNvSpPr txBox="1">
            <a:spLocks/>
          </p:cNvSpPr>
          <p:nvPr/>
        </p:nvSpPr>
        <p:spPr>
          <a:xfrm>
            <a:off x="982898" y="1645558"/>
            <a:ext cx="10612202" cy="490378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80000" indent="-180000">
              <a:lnSpc>
                <a:spcPct val="150000"/>
              </a:lnSpc>
              <a:buClr>
                <a:schemeClr val="dk1"/>
              </a:buClr>
              <a:buSzPts val="2400"/>
            </a:pPr>
            <a:r>
              <a:rPr lang="en-US" sz="2800" dirty="0">
                <a:solidFill>
                  <a:schemeClr val="tx1"/>
                </a:solidFill>
                <a:latin typeface="+mn-lt"/>
              </a:rPr>
              <a:t>Sometimes, you need to start a fresh email, not reply. Here’s how:</a:t>
            </a:r>
            <a:endParaRPr lang="en-US" sz="2800" dirty="0">
              <a:latin typeface="+mn-lt"/>
            </a:endParaRPr>
          </a:p>
          <a:p>
            <a:pPr indent="-457200">
              <a:lnSpc>
                <a:spcPct val="150000"/>
              </a:lnSpc>
              <a:spcBef>
                <a:spcPts val="1200"/>
              </a:spcBef>
              <a:buClr>
                <a:schemeClr val="dk1"/>
              </a:buClr>
              <a:buSzPts val="2400"/>
              <a:buFont typeface="Wingdings" panose="05000000000000000000" pitchFamily="2" charset="2"/>
              <a:buChar char="§"/>
            </a:pPr>
            <a:r>
              <a:rPr lang="en-US" sz="2800" b="1" dirty="0">
                <a:latin typeface="+mn-lt"/>
              </a:rPr>
              <a:t>Tap </a:t>
            </a:r>
            <a:r>
              <a:rPr lang="en-US" sz="2800" b="1" dirty="0">
                <a:solidFill>
                  <a:schemeClr val="accent1"/>
                </a:solidFill>
                <a:latin typeface="+mn-lt"/>
              </a:rPr>
              <a:t>Compose </a:t>
            </a:r>
            <a:r>
              <a:rPr lang="en-US" sz="2800" dirty="0">
                <a:latin typeface="+mn-lt"/>
              </a:rPr>
              <a:t>(look for the </a:t>
            </a:r>
            <a:r>
              <a:rPr lang="en-US" sz="2800" b="1" dirty="0">
                <a:latin typeface="+mn-lt"/>
              </a:rPr>
              <a:t>+</a:t>
            </a:r>
            <a:r>
              <a:rPr lang="en-US" sz="2800" dirty="0">
                <a:latin typeface="+mn-lt"/>
              </a:rPr>
              <a:t> or </a:t>
            </a:r>
            <a:r>
              <a:rPr lang="en-US" sz="2800" b="1" dirty="0">
                <a:latin typeface="+mn-lt"/>
              </a:rPr>
              <a:t>pencil icon</a:t>
            </a:r>
            <a:r>
              <a:rPr lang="en-US" sz="2800" dirty="0">
                <a:latin typeface="+mn-lt"/>
              </a:rPr>
              <a:t>, usually bottom right)</a:t>
            </a:r>
          </a:p>
          <a:p>
            <a:pPr indent="-457200">
              <a:lnSpc>
                <a:spcPct val="150000"/>
              </a:lnSpc>
              <a:spcBef>
                <a:spcPts val="1200"/>
              </a:spcBef>
              <a:buClr>
                <a:schemeClr val="dk1"/>
              </a:buClr>
              <a:buSzPts val="2400"/>
              <a:buFont typeface="Wingdings" panose="05000000000000000000" pitchFamily="2" charset="2"/>
              <a:buChar char="§"/>
            </a:pPr>
            <a:r>
              <a:rPr lang="en-US" sz="2800" b="1" dirty="0">
                <a:latin typeface="+mn-lt"/>
              </a:rPr>
              <a:t>To:</a:t>
            </a:r>
            <a:r>
              <a:rPr lang="en-US" sz="2800" dirty="0">
                <a:latin typeface="+mn-lt"/>
              </a:rPr>
              <a:t> Who are you writing? (their email address)</a:t>
            </a:r>
          </a:p>
          <a:p>
            <a:pPr indent="-457200">
              <a:lnSpc>
                <a:spcPct val="150000"/>
              </a:lnSpc>
              <a:spcBef>
                <a:spcPts val="1200"/>
              </a:spcBef>
              <a:buClr>
                <a:schemeClr val="dk1"/>
              </a:buClr>
              <a:buSzPts val="2400"/>
              <a:buFont typeface="Wingdings" panose="05000000000000000000" pitchFamily="2" charset="2"/>
              <a:buChar char="§"/>
            </a:pPr>
            <a:r>
              <a:rPr lang="en-US" sz="2800" b="1" dirty="0">
                <a:latin typeface="+mn-lt"/>
              </a:rPr>
              <a:t>Subject: </a:t>
            </a:r>
            <a:r>
              <a:rPr lang="en-US" sz="2800" dirty="0">
                <a:latin typeface="+mn-lt"/>
              </a:rPr>
              <a:t>What’s this about? (brief description)</a:t>
            </a:r>
          </a:p>
          <a:p>
            <a:pPr indent="-457200">
              <a:lnSpc>
                <a:spcPct val="150000"/>
              </a:lnSpc>
              <a:spcBef>
                <a:spcPts val="1200"/>
              </a:spcBef>
              <a:buClr>
                <a:schemeClr val="dk1"/>
              </a:buClr>
              <a:buSzPts val="2400"/>
              <a:buFont typeface="Wingdings" panose="05000000000000000000" pitchFamily="2" charset="2"/>
              <a:buChar char="§"/>
            </a:pPr>
            <a:r>
              <a:rPr lang="en-US" sz="2800" b="1" dirty="0">
                <a:latin typeface="+mn-lt"/>
              </a:rPr>
              <a:t>Body: </a:t>
            </a:r>
            <a:r>
              <a:rPr lang="en-US" sz="2800" dirty="0">
                <a:latin typeface="+mn-lt"/>
              </a:rPr>
              <a:t>Your message</a:t>
            </a:r>
          </a:p>
          <a:p>
            <a:pPr indent="-457200">
              <a:lnSpc>
                <a:spcPct val="150000"/>
              </a:lnSpc>
              <a:spcBef>
                <a:spcPts val="1200"/>
              </a:spcBef>
              <a:buClr>
                <a:schemeClr val="dk1"/>
              </a:buClr>
              <a:buSzPts val="2400"/>
              <a:buFont typeface="Wingdings" panose="05000000000000000000" pitchFamily="2" charset="2"/>
              <a:buChar char="§"/>
            </a:pPr>
            <a:r>
              <a:rPr lang="en-US" sz="2800" b="1" dirty="0">
                <a:latin typeface="+mn-lt"/>
              </a:rPr>
              <a:t>Tap </a:t>
            </a:r>
            <a:r>
              <a:rPr lang="en-US" sz="2800" b="1" dirty="0">
                <a:solidFill>
                  <a:schemeClr val="bg2"/>
                </a:solidFill>
                <a:latin typeface="+mn-lt"/>
              </a:rPr>
              <a:t>Send </a:t>
            </a:r>
            <a:r>
              <a:rPr lang="en-US" sz="2800" dirty="0">
                <a:solidFill>
                  <a:schemeClr val="tx1"/>
                </a:solidFill>
                <a:latin typeface="+mn-lt"/>
              </a:rPr>
              <a:t>(</a:t>
            </a:r>
            <a:r>
              <a:rPr lang="en-US" sz="2800" b="1" dirty="0">
                <a:solidFill>
                  <a:schemeClr val="tx1"/>
                </a:solidFill>
                <a:latin typeface="+mn-lt"/>
              </a:rPr>
              <a:t>paper airplane icon</a:t>
            </a:r>
            <a:r>
              <a:rPr lang="en-US" sz="2800" dirty="0">
                <a:solidFill>
                  <a:schemeClr val="tx1"/>
                </a:solidFill>
                <a:latin typeface="+mn-lt"/>
              </a:rPr>
              <a:t>)</a:t>
            </a:r>
            <a:endParaRPr lang="en-US" sz="2800" b="1" dirty="0">
              <a:solidFill>
                <a:schemeClr val="tx1"/>
              </a:solidFill>
              <a:latin typeface="+mn-lt"/>
            </a:endParaRPr>
          </a:p>
          <a:p>
            <a:pPr indent="-457200">
              <a:lnSpc>
                <a:spcPct val="150000"/>
              </a:lnSpc>
              <a:spcBef>
                <a:spcPts val="1200"/>
              </a:spcBef>
              <a:buClr>
                <a:schemeClr val="dk1"/>
              </a:buClr>
              <a:buSzPts val="2400"/>
              <a:buFont typeface="Wingdings" panose="05000000000000000000" pitchFamily="2" charset="2"/>
              <a:buChar char="§"/>
            </a:pPr>
            <a:endParaRPr lang="en-US" sz="2800" dirty="0">
              <a:latin typeface="+mn-lt"/>
            </a:endParaRPr>
          </a:p>
          <a:p>
            <a:pPr indent="-457200">
              <a:lnSpc>
                <a:spcPct val="150000"/>
              </a:lnSpc>
              <a:spcBef>
                <a:spcPts val="1200"/>
              </a:spcBef>
              <a:buClr>
                <a:schemeClr val="dk1"/>
              </a:buClr>
              <a:buSzPts val="2400"/>
              <a:buFont typeface="Wingdings" panose="05000000000000000000" pitchFamily="2" charset="2"/>
              <a:buChar char="§"/>
            </a:pPr>
            <a:endParaRPr lang="en-US" sz="2800" dirty="0">
              <a:latin typeface="+mn-lt"/>
            </a:endParaRPr>
          </a:p>
        </p:txBody>
      </p:sp>
      <p:sp>
        <p:nvSpPr>
          <p:cNvPr id="5" name="Rectangle 4">
            <a:extLst>
              <a:ext uri="{FF2B5EF4-FFF2-40B4-BE49-F238E27FC236}">
                <a16:creationId xmlns:a16="http://schemas.microsoft.com/office/drawing/2014/main" id="{141FEDE9-5EDF-8D15-6C35-5EEFB4589212}"/>
              </a:ext>
            </a:extLst>
          </p:cNvPr>
          <p:cNvSpPr/>
          <p:nvPr/>
        </p:nvSpPr>
        <p:spPr>
          <a:xfrm>
            <a:off x="0" y="308656"/>
            <a:ext cx="12191996"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6" name="Group 5">
            <a:extLst>
              <a:ext uri="{FF2B5EF4-FFF2-40B4-BE49-F238E27FC236}">
                <a16:creationId xmlns:a16="http://schemas.microsoft.com/office/drawing/2014/main" id="{402977A6-9F2C-DA74-05BC-91B94812DCE9}"/>
              </a:ext>
            </a:extLst>
          </p:cNvPr>
          <p:cNvGrpSpPr/>
          <p:nvPr/>
        </p:nvGrpSpPr>
        <p:grpSpPr>
          <a:xfrm>
            <a:off x="0" y="190500"/>
            <a:ext cx="6388100" cy="907831"/>
            <a:chOff x="0" y="190500"/>
            <a:chExt cx="5191125" cy="907831"/>
          </a:xfrm>
          <a:solidFill>
            <a:schemeClr val="accent5"/>
          </a:solidFill>
          <a:effectLst>
            <a:outerShdw blurRad="50800" dist="38100" dir="2700000" algn="tl" rotWithShape="0">
              <a:prstClr val="black">
                <a:alpha val="28000"/>
              </a:prstClr>
            </a:outerShdw>
          </a:effectLst>
        </p:grpSpPr>
        <p:sp>
          <p:nvSpPr>
            <p:cNvPr id="7" name="Rectangle 6">
              <a:extLst>
                <a:ext uri="{FF2B5EF4-FFF2-40B4-BE49-F238E27FC236}">
                  <a16:creationId xmlns:a16="http://schemas.microsoft.com/office/drawing/2014/main" id="{39EB18DC-EEBF-A087-EB5E-C5690CBFFA45}"/>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dirty="0"/>
            </a:p>
          </p:txBody>
        </p:sp>
        <p:sp>
          <p:nvSpPr>
            <p:cNvPr id="8" name="Isosceles Triangle 7">
              <a:extLst>
                <a:ext uri="{FF2B5EF4-FFF2-40B4-BE49-F238E27FC236}">
                  <a16:creationId xmlns:a16="http://schemas.microsoft.com/office/drawing/2014/main" id="{4871AE2A-5767-A837-D60A-9A41AED79B60}"/>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9" name="Google Shape;110;p2">
            <a:extLst>
              <a:ext uri="{FF2B5EF4-FFF2-40B4-BE49-F238E27FC236}">
                <a16:creationId xmlns:a16="http://schemas.microsoft.com/office/drawing/2014/main" id="{757FBB6A-3EBF-B433-37DB-3AD1499BD6BA}"/>
              </a:ext>
            </a:extLst>
          </p:cNvPr>
          <p:cNvSpPr txBox="1">
            <a:spLocks/>
          </p:cNvSpPr>
          <p:nvPr/>
        </p:nvSpPr>
        <p:spPr>
          <a:xfrm>
            <a:off x="334975" y="249577"/>
            <a:ext cx="5571593" cy="800101"/>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Writing a New Email</a:t>
            </a:r>
          </a:p>
        </p:txBody>
      </p:sp>
      <p:sp>
        <p:nvSpPr>
          <p:cNvPr id="10" name="Google Shape;110;p2">
            <a:extLst>
              <a:ext uri="{FF2B5EF4-FFF2-40B4-BE49-F238E27FC236}">
                <a16:creationId xmlns:a16="http://schemas.microsoft.com/office/drawing/2014/main" id="{DD4C71A1-23EA-AC05-FB33-EF4411891263}"/>
              </a:ext>
            </a:extLst>
          </p:cNvPr>
          <p:cNvSpPr txBox="1">
            <a:spLocks/>
          </p:cNvSpPr>
          <p:nvPr/>
        </p:nvSpPr>
        <p:spPr>
          <a:xfrm>
            <a:off x="6147336"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1800" dirty="0">
                <a:latin typeface="Argent CF" panose="00000500000000000000" pitchFamily="50" charset="0"/>
              </a:rPr>
              <a:t>Module Four | </a:t>
            </a:r>
            <a:r>
              <a:rPr lang="en-US" sz="1800" b="1" dirty="0">
                <a:latin typeface="Argent CF" panose="00000500000000000000" pitchFamily="50" charset="0"/>
              </a:rPr>
              <a:t>Communicating Using Your Device</a:t>
            </a:r>
            <a:endParaRPr lang="en-US" sz="1800" b="1" spc="-50" dirty="0">
              <a:latin typeface="Argent CF" panose="00000500000000000000" pitchFamily="50" charset="0"/>
            </a:endParaRPr>
          </a:p>
        </p:txBody>
      </p:sp>
    </p:spTree>
    <p:extLst>
      <p:ext uri="{BB962C8B-B14F-4D97-AF65-F5344CB8AC3E}">
        <p14:creationId xmlns:p14="http://schemas.microsoft.com/office/powerpoint/2010/main" val="17944921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2DC76EF-C09F-C5F1-89FE-DD4E6E28EAD8}"/>
            </a:ext>
          </a:extLst>
        </p:cNvPr>
        <p:cNvGrpSpPr/>
        <p:nvPr/>
      </p:nvGrpSpPr>
      <p:grpSpPr>
        <a:xfrm>
          <a:off x="0" y="0"/>
          <a:ext cx="0" cy="0"/>
          <a:chOff x="0" y="0"/>
          <a:chExt cx="0" cy="0"/>
        </a:xfrm>
      </p:grpSpPr>
      <p:sp>
        <p:nvSpPr>
          <p:cNvPr id="5" name="Google Shape;153;p8">
            <a:extLst>
              <a:ext uri="{FF2B5EF4-FFF2-40B4-BE49-F238E27FC236}">
                <a16:creationId xmlns:a16="http://schemas.microsoft.com/office/drawing/2014/main" id="{7A34584E-E8DA-7A45-8EC6-9AF18B21280A}"/>
              </a:ext>
            </a:extLst>
          </p:cNvPr>
          <p:cNvSpPr txBox="1">
            <a:spLocks noGrp="1"/>
          </p:cNvSpPr>
          <p:nvPr>
            <p:ph type="title"/>
          </p:nvPr>
        </p:nvSpPr>
        <p:spPr>
          <a:xfrm>
            <a:off x="2400300" y="846477"/>
            <a:ext cx="7391400" cy="93785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4400"/>
              <a:buFont typeface="Arial"/>
              <a:buNone/>
            </a:pPr>
            <a:r>
              <a:rPr lang="en-US" dirty="0">
                <a:solidFill>
                  <a:schemeClr val="bg1"/>
                </a:solidFill>
                <a:latin typeface="Argent CF" panose="00000800000000000000" pitchFamily="50" charset="0"/>
              </a:rPr>
              <a:t>Let’s Practice: </a:t>
            </a:r>
            <a:br>
              <a:rPr lang="en-US" dirty="0">
                <a:solidFill>
                  <a:schemeClr val="bg1"/>
                </a:solidFill>
                <a:latin typeface="Argent CF" panose="00000800000000000000" pitchFamily="50" charset="0"/>
              </a:rPr>
            </a:br>
            <a:r>
              <a:rPr lang="en-US" b="1" dirty="0">
                <a:solidFill>
                  <a:srgbClr val="B4F3E2"/>
                </a:solidFill>
                <a:latin typeface="+mj-lt"/>
              </a:rPr>
              <a:t>Writing a New Email</a:t>
            </a:r>
            <a:endParaRPr b="1" dirty="0">
              <a:solidFill>
                <a:srgbClr val="B4F3E2"/>
              </a:solidFill>
              <a:latin typeface="+mj-lt"/>
            </a:endParaRPr>
          </a:p>
        </p:txBody>
      </p:sp>
      <p:sp>
        <p:nvSpPr>
          <p:cNvPr id="7" name="Google Shape;154;p8">
            <a:extLst>
              <a:ext uri="{FF2B5EF4-FFF2-40B4-BE49-F238E27FC236}">
                <a16:creationId xmlns:a16="http://schemas.microsoft.com/office/drawing/2014/main" id="{EC273123-5E19-3A3C-CA9D-7C62B358E61E}"/>
              </a:ext>
            </a:extLst>
          </p:cNvPr>
          <p:cNvSpPr txBox="1">
            <a:spLocks/>
          </p:cNvSpPr>
          <p:nvPr/>
        </p:nvSpPr>
        <p:spPr>
          <a:xfrm>
            <a:off x="2114551" y="2349501"/>
            <a:ext cx="9067800" cy="437582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82600" indent="-457200">
              <a:lnSpc>
                <a:spcPct val="125000"/>
              </a:lnSpc>
              <a:buClr>
                <a:schemeClr val="bg1"/>
              </a:buClr>
              <a:buSzPct val="85000"/>
              <a:buFont typeface="Arial" panose="020B0604020202020204" pitchFamily="34" charset="0"/>
              <a:buChar char="•"/>
            </a:pPr>
            <a:r>
              <a:rPr lang="en-US" sz="2800" b="1" dirty="0">
                <a:solidFill>
                  <a:schemeClr val="accent2"/>
                </a:solidFill>
                <a:latin typeface="+mn-lt"/>
              </a:rPr>
              <a:t>Tap</a:t>
            </a:r>
            <a:r>
              <a:rPr lang="en-US" sz="2800" dirty="0">
                <a:solidFill>
                  <a:schemeClr val="bg1"/>
                </a:solidFill>
                <a:latin typeface="+mn-lt"/>
              </a:rPr>
              <a:t> the </a:t>
            </a:r>
            <a:r>
              <a:rPr lang="en-US" sz="2800" b="1" dirty="0">
                <a:solidFill>
                  <a:schemeClr val="bg1"/>
                </a:solidFill>
                <a:latin typeface="+mn-lt"/>
              </a:rPr>
              <a:t>new email icon</a:t>
            </a:r>
          </a:p>
          <a:p>
            <a:pPr marL="482600" indent="-457200">
              <a:lnSpc>
                <a:spcPct val="125000"/>
              </a:lnSpc>
              <a:buClr>
                <a:schemeClr val="bg1"/>
              </a:buClr>
              <a:buSzPct val="85000"/>
              <a:buFont typeface="Arial" panose="020B0604020202020204" pitchFamily="34" charset="0"/>
              <a:buChar char="•"/>
            </a:pPr>
            <a:r>
              <a:rPr lang="en-US" sz="2800" b="1" dirty="0">
                <a:solidFill>
                  <a:schemeClr val="accent4"/>
                </a:solidFill>
                <a:latin typeface="+mn-lt"/>
              </a:rPr>
              <a:t>To</a:t>
            </a:r>
            <a:r>
              <a:rPr lang="en-US" sz="2800" dirty="0">
                <a:solidFill>
                  <a:schemeClr val="bg1"/>
                </a:solidFill>
                <a:latin typeface="+mn-lt"/>
              </a:rPr>
              <a:t>: your partner’s email (check the whiteboard)</a:t>
            </a:r>
          </a:p>
          <a:p>
            <a:pPr marL="482600" indent="-457200">
              <a:lnSpc>
                <a:spcPct val="125000"/>
              </a:lnSpc>
              <a:buClr>
                <a:schemeClr val="bg1"/>
              </a:buClr>
              <a:buSzPct val="85000"/>
              <a:buFont typeface="Arial" panose="020B0604020202020204" pitchFamily="34" charset="0"/>
              <a:buChar char="•"/>
            </a:pPr>
            <a:r>
              <a:rPr lang="en-US" sz="2800" b="1" dirty="0">
                <a:solidFill>
                  <a:schemeClr val="tx2"/>
                </a:solidFill>
                <a:latin typeface="+mn-lt"/>
              </a:rPr>
              <a:t>Subject</a:t>
            </a:r>
            <a:r>
              <a:rPr lang="en-US" sz="2800" b="1" dirty="0">
                <a:solidFill>
                  <a:schemeClr val="bg1"/>
                </a:solidFill>
                <a:latin typeface="+mn-lt"/>
              </a:rPr>
              <a:t>: </a:t>
            </a:r>
            <a:r>
              <a:rPr lang="en-US" sz="2800" dirty="0">
                <a:solidFill>
                  <a:schemeClr val="bg1"/>
                </a:solidFill>
                <a:latin typeface="+mn-lt"/>
              </a:rPr>
              <a:t>This is (your name) emailing</a:t>
            </a:r>
          </a:p>
          <a:p>
            <a:pPr marL="482600" indent="-457200">
              <a:lnSpc>
                <a:spcPct val="125000"/>
              </a:lnSpc>
              <a:buClr>
                <a:schemeClr val="bg1"/>
              </a:buClr>
              <a:buSzPct val="85000"/>
              <a:buFont typeface="Arial" panose="020B0604020202020204" pitchFamily="34" charset="0"/>
              <a:buChar char="•"/>
            </a:pPr>
            <a:r>
              <a:rPr lang="en-US" sz="2800" b="1" dirty="0">
                <a:solidFill>
                  <a:schemeClr val="accent6"/>
                </a:solidFill>
                <a:latin typeface="+mn-lt"/>
              </a:rPr>
              <a:t>Body</a:t>
            </a:r>
            <a:r>
              <a:rPr lang="en-US" sz="2800" b="1" dirty="0">
                <a:solidFill>
                  <a:schemeClr val="bg1"/>
                </a:solidFill>
                <a:latin typeface="+mn-lt"/>
              </a:rPr>
              <a:t>: </a:t>
            </a:r>
            <a:r>
              <a:rPr lang="en-US" sz="2800" dirty="0">
                <a:solidFill>
                  <a:schemeClr val="bg1"/>
                </a:solidFill>
                <a:latin typeface="+mn-lt"/>
              </a:rPr>
              <a:t>I’m emailing from DOORS</a:t>
            </a:r>
          </a:p>
          <a:p>
            <a:pPr marL="482600" indent="-457200">
              <a:lnSpc>
                <a:spcPct val="125000"/>
              </a:lnSpc>
              <a:buClr>
                <a:schemeClr val="bg1"/>
              </a:buClr>
              <a:buSzPct val="85000"/>
              <a:buFont typeface="Arial" panose="020B0604020202020204" pitchFamily="34" charset="0"/>
              <a:buChar char="•"/>
            </a:pPr>
            <a:r>
              <a:rPr lang="en-US" sz="2800" b="1" dirty="0">
                <a:solidFill>
                  <a:schemeClr val="accent2"/>
                </a:solidFill>
                <a:latin typeface="+mn-lt"/>
              </a:rPr>
              <a:t>Tap</a:t>
            </a:r>
            <a:r>
              <a:rPr lang="en-US" sz="2800" dirty="0">
                <a:solidFill>
                  <a:schemeClr val="bg1"/>
                </a:solidFill>
                <a:latin typeface="+mn-lt"/>
              </a:rPr>
              <a:t> Send (paper airplane icon)</a:t>
            </a:r>
          </a:p>
          <a:p>
            <a:pPr marL="482600" indent="-457200">
              <a:lnSpc>
                <a:spcPct val="125000"/>
              </a:lnSpc>
              <a:buClr>
                <a:schemeClr val="bg1"/>
              </a:buClr>
              <a:buSzPct val="85000"/>
              <a:buFont typeface="Arial" panose="020B0604020202020204" pitchFamily="34" charset="0"/>
              <a:buChar char="•"/>
            </a:pPr>
            <a:r>
              <a:rPr lang="en-US" sz="2800" b="1" dirty="0">
                <a:solidFill>
                  <a:srgbClr val="B4F3E2"/>
                </a:solidFill>
                <a:latin typeface="+mn-lt"/>
              </a:rPr>
              <a:t>Check your inbox</a:t>
            </a:r>
            <a:r>
              <a:rPr lang="en-US" sz="2800" b="1" dirty="0">
                <a:solidFill>
                  <a:schemeClr val="bg1"/>
                </a:solidFill>
                <a:latin typeface="+mn-lt"/>
              </a:rPr>
              <a:t> </a:t>
            </a:r>
            <a:r>
              <a:rPr lang="en-US" sz="2800" dirty="0">
                <a:solidFill>
                  <a:schemeClr val="bg1"/>
                </a:solidFill>
                <a:latin typeface="+mn-lt"/>
              </a:rPr>
              <a:t>— did someone email you?</a:t>
            </a:r>
          </a:p>
          <a:p>
            <a:pPr marL="25400">
              <a:lnSpc>
                <a:spcPct val="125000"/>
              </a:lnSpc>
              <a:buClr>
                <a:srgbClr val="FFFFFF"/>
              </a:buClr>
              <a:buSzPts val="2000"/>
            </a:pPr>
            <a:br>
              <a:rPr lang="en-US" sz="2800" dirty="0">
                <a:solidFill>
                  <a:schemeClr val="bg1"/>
                </a:solidFill>
                <a:latin typeface="+mn-lt"/>
              </a:rPr>
            </a:br>
            <a:endParaRPr lang="en-US" sz="2800" dirty="0">
              <a:solidFill>
                <a:schemeClr val="bg1"/>
              </a:solidFill>
              <a:latin typeface="+mn-lt"/>
            </a:endParaRPr>
          </a:p>
        </p:txBody>
      </p:sp>
    </p:spTree>
    <p:extLst>
      <p:ext uri="{BB962C8B-B14F-4D97-AF65-F5344CB8AC3E}">
        <p14:creationId xmlns:p14="http://schemas.microsoft.com/office/powerpoint/2010/main" val="19267961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23"/>
          <p:cNvSpPr txBox="1">
            <a:spLocks noGrp="1"/>
          </p:cNvSpPr>
          <p:nvPr>
            <p:ph type="body" idx="1"/>
          </p:nvPr>
        </p:nvSpPr>
        <p:spPr>
          <a:xfrm>
            <a:off x="1204500" y="1680825"/>
            <a:ext cx="10987500" cy="4767600"/>
          </a:xfrm>
          <a:prstGeom prst="rect">
            <a:avLst/>
          </a:prstGeom>
          <a:noFill/>
          <a:ln>
            <a:noFill/>
          </a:ln>
        </p:spPr>
        <p:txBody>
          <a:bodyPr spcFirstLastPara="1" wrap="square" lIns="91425" tIns="45700" rIns="91425" bIns="45700" anchor="t" anchorCtr="0">
            <a:normAutofit/>
          </a:bodyPr>
          <a:lstStyle/>
          <a:p>
            <a:pPr marL="594000" lvl="0" indent="-594000" algn="l" rtl="0">
              <a:lnSpc>
                <a:spcPct val="100000"/>
              </a:lnSpc>
              <a:spcBef>
                <a:spcPts val="1200"/>
              </a:spcBef>
              <a:spcAft>
                <a:spcPts val="0"/>
              </a:spcAft>
              <a:buSzPts val="2400"/>
              <a:buBlip>
                <a:blip r:embed="rId3">
                  <a:extLst>
                    <a:ext uri="{96DAC541-7B7A-43D3-8B79-37D633B846F1}">
                      <asvg:svgBlip xmlns:asvg="http://schemas.microsoft.com/office/drawing/2016/SVG/main" r:embed="rId4"/>
                    </a:ext>
                  </a:extLst>
                </a:blip>
              </a:buBlip>
            </a:pPr>
            <a:r>
              <a:rPr lang="en-US" sz="3000" b="1" spc="-150" dirty="0">
                <a:solidFill>
                  <a:schemeClr val="accent5"/>
                </a:solidFill>
                <a:latin typeface="Argent CF" panose="00000500000000000000" pitchFamily="50" charset="0"/>
              </a:rPr>
              <a:t>Read your email </a:t>
            </a:r>
            <a:r>
              <a:rPr lang="en-US" sz="3000" spc="-150" dirty="0">
                <a:solidFill>
                  <a:schemeClr val="dk1"/>
                </a:solidFill>
                <a:latin typeface="Argent CF" panose="00000500000000000000" pitchFamily="50" charset="0"/>
              </a:rPr>
              <a:t>before hitting send (check for typos)</a:t>
            </a:r>
            <a:endParaRPr spc="-150" dirty="0">
              <a:latin typeface="Argent CF" panose="00000500000000000000" pitchFamily="50" charset="0"/>
            </a:endParaRPr>
          </a:p>
          <a:p>
            <a:pPr marL="594000" lvl="0" indent="-594000" algn="l" rtl="0">
              <a:lnSpc>
                <a:spcPct val="100000"/>
              </a:lnSpc>
              <a:spcBef>
                <a:spcPts val="2400"/>
              </a:spcBef>
              <a:spcAft>
                <a:spcPts val="0"/>
              </a:spcAft>
              <a:buSzPts val="2400"/>
              <a:buBlip>
                <a:blip r:embed="rId3">
                  <a:extLst>
                    <a:ext uri="{96DAC541-7B7A-43D3-8B79-37D633B846F1}">
                      <asvg:svgBlip xmlns:asvg="http://schemas.microsoft.com/office/drawing/2016/SVG/main" r:embed="rId4"/>
                    </a:ext>
                  </a:extLst>
                </a:blip>
              </a:buBlip>
            </a:pPr>
            <a:r>
              <a:rPr lang="en-US" sz="3000" spc="-150" dirty="0">
                <a:solidFill>
                  <a:schemeClr val="dk1"/>
                </a:solidFill>
                <a:latin typeface="Argent CF" panose="00000500000000000000" pitchFamily="50" charset="0"/>
              </a:rPr>
              <a:t>Be </a:t>
            </a:r>
            <a:r>
              <a:rPr lang="en-US" sz="3000" b="1" spc="-150" dirty="0">
                <a:solidFill>
                  <a:schemeClr val="accent5"/>
                </a:solidFill>
                <a:latin typeface="Argent CF" panose="00000500000000000000" pitchFamily="50" charset="0"/>
              </a:rPr>
              <a:t>polite</a:t>
            </a:r>
            <a:r>
              <a:rPr lang="en-US" sz="3000" spc="-150" dirty="0">
                <a:solidFill>
                  <a:schemeClr val="dk1"/>
                </a:solidFill>
                <a:latin typeface="Argent CF" panose="00000500000000000000" pitchFamily="50" charset="0"/>
              </a:rPr>
              <a:t> and be </a:t>
            </a:r>
            <a:r>
              <a:rPr lang="en-US" sz="3000" b="1" spc="-150" dirty="0">
                <a:solidFill>
                  <a:schemeClr val="accent5"/>
                </a:solidFill>
                <a:latin typeface="Argent CF" panose="00000500000000000000" pitchFamily="50" charset="0"/>
              </a:rPr>
              <a:t>clear</a:t>
            </a:r>
            <a:endParaRPr spc="-150" dirty="0">
              <a:latin typeface="Argent CF" panose="00000500000000000000" pitchFamily="50" charset="0"/>
            </a:endParaRPr>
          </a:p>
          <a:p>
            <a:pPr marL="594000" lvl="0" indent="-594000" algn="l" rtl="0">
              <a:lnSpc>
                <a:spcPct val="100000"/>
              </a:lnSpc>
              <a:spcBef>
                <a:spcPts val="2400"/>
              </a:spcBef>
              <a:spcAft>
                <a:spcPts val="0"/>
              </a:spcAft>
              <a:buSzPts val="2400"/>
              <a:buBlip>
                <a:blip r:embed="rId3">
                  <a:extLst>
                    <a:ext uri="{96DAC541-7B7A-43D3-8B79-37D633B846F1}">
                      <asvg:svgBlip xmlns:asvg="http://schemas.microsoft.com/office/drawing/2016/SVG/main" r:embed="rId4"/>
                    </a:ext>
                  </a:extLst>
                </a:blip>
              </a:buBlip>
            </a:pPr>
            <a:r>
              <a:rPr lang="en-US" sz="3000" spc="-150" dirty="0">
                <a:solidFill>
                  <a:schemeClr val="dk1"/>
                </a:solidFill>
                <a:latin typeface="Argent CF" panose="00000500000000000000" pitchFamily="50" charset="0"/>
              </a:rPr>
              <a:t>Use a </a:t>
            </a:r>
            <a:r>
              <a:rPr lang="en-US" sz="3000" b="1" spc="-150" dirty="0">
                <a:solidFill>
                  <a:schemeClr val="accent5"/>
                </a:solidFill>
                <a:latin typeface="Argent CF" panose="00000500000000000000" pitchFamily="50" charset="0"/>
              </a:rPr>
              <a:t>subject line </a:t>
            </a:r>
            <a:r>
              <a:rPr lang="en-US" sz="3000" spc="-150" dirty="0">
                <a:solidFill>
                  <a:schemeClr val="dk1"/>
                </a:solidFill>
                <a:latin typeface="Argent CF" panose="00000500000000000000" pitchFamily="50" charset="0"/>
              </a:rPr>
              <a:t>that makes sense</a:t>
            </a:r>
            <a:endParaRPr sz="3000" spc="-150" dirty="0">
              <a:solidFill>
                <a:schemeClr val="dk1"/>
              </a:solidFill>
              <a:latin typeface="Argent CF" panose="00000500000000000000" pitchFamily="50" charset="0"/>
            </a:endParaRPr>
          </a:p>
          <a:p>
            <a:pPr marL="594000" lvl="0" indent="-594000" algn="l" rtl="0">
              <a:lnSpc>
                <a:spcPct val="100000"/>
              </a:lnSpc>
              <a:spcBef>
                <a:spcPts val="2400"/>
              </a:spcBef>
              <a:spcAft>
                <a:spcPts val="0"/>
              </a:spcAft>
              <a:buSzPts val="2400"/>
              <a:buBlip>
                <a:blip r:embed="rId3">
                  <a:extLst>
                    <a:ext uri="{96DAC541-7B7A-43D3-8B79-37D633B846F1}">
                      <asvg:svgBlip xmlns:asvg="http://schemas.microsoft.com/office/drawing/2016/SVG/main" r:embed="rId4"/>
                    </a:ext>
                  </a:extLst>
                </a:blip>
              </a:buBlip>
            </a:pPr>
            <a:r>
              <a:rPr lang="en-US" sz="3000" spc="-150" dirty="0">
                <a:solidFill>
                  <a:schemeClr val="dk1"/>
                </a:solidFill>
                <a:latin typeface="Argent CF" panose="00000500000000000000" pitchFamily="50" charset="0"/>
              </a:rPr>
              <a:t>You can </a:t>
            </a:r>
            <a:r>
              <a:rPr lang="en-US" sz="3000" b="1" spc="-150" dirty="0">
                <a:solidFill>
                  <a:schemeClr val="accent5"/>
                </a:solidFill>
                <a:latin typeface="Argent CF" panose="00000500000000000000" pitchFamily="50" charset="0"/>
              </a:rPr>
              <a:t>save as draft </a:t>
            </a:r>
            <a:r>
              <a:rPr lang="en-US" sz="3000" spc="-150" dirty="0">
                <a:solidFill>
                  <a:schemeClr val="dk1"/>
                </a:solidFill>
                <a:latin typeface="Argent CF" panose="00000500000000000000" pitchFamily="50" charset="0"/>
              </a:rPr>
              <a:t>if you're not ready to send</a:t>
            </a:r>
            <a:endParaRPr sz="3000" spc="-150" dirty="0">
              <a:solidFill>
                <a:schemeClr val="dk1"/>
              </a:solidFill>
              <a:latin typeface="Argent CF" panose="00000500000000000000" pitchFamily="50" charset="0"/>
            </a:endParaRPr>
          </a:p>
          <a:p>
            <a:pPr marL="594000" lvl="0" indent="-594000" algn="l" rtl="0">
              <a:lnSpc>
                <a:spcPct val="100000"/>
              </a:lnSpc>
              <a:spcBef>
                <a:spcPts val="2400"/>
              </a:spcBef>
              <a:spcAft>
                <a:spcPts val="1200"/>
              </a:spcAft>
              <a:buSzPts val="2400"/>
              <a:buBlip>
                <a:blip r:embed="rId3">
                  <a:extLst>
                    <a:ext uri="{96DAC541-7B7A-43D3-8B79-37D633B846F1}">
                      <asvg:svgBlip xmlns:asvg="http://schemas.microsoft.com/office/drawing/2016/SVG/main" r:embed="rId4"/>
                    </a:ext>
                  </a:extLst>
                </a:blip>
              </a:buBlip>
            </a:pPr>
            <a:r>
              <a:rPr lang="en-US" sz="3000" spc="-150" dirty="0">
                <a:solidFill>
                  <a:schemeClr val="dk1"/>
                </a:solidFill>
                <a:latin typeface="Argent CF" panose="00000500000000000000" pitchFamily="50" charset="0"/>
              </a:rPr>
              <a:t>Double check the </a:t>
            </a:r>
            <a:r>
              <a:rPr lang="en-US" sz="3000" b="1" spc="-150" dirty="0">
                <a:solidFill>
                  <a:schemeClr val="accent5"/>
                </a:solidFill>
                <a:latin typeface="Argent CF" panose="00000500000000000000" pitchFamily="50" charset="0"/>
              </a:rPr>
              <a:t>recipient’s email address </a:t>
            </a:r>
            <a:br>
              <a:rPr lang="en-US" sz="3000" b="1" spc="-150" dirty="0">
                <a:solidFill>
                  <a:schemeClr val="accent5"/>
                </a:solidFill>
                <a:latin typeface="Argent CF" panose="00000500000000000000" pitchFamily="50" charset="0"/>
              </a:rPr>
            </a:br>
            <a:r>
              <a:rPr lang="en-US" sz="3000" spc="-150" dirty="0">
                <a:solidFill>
                  <a:schemeClr val="dk1"/>
                </a:solidFill>
                <a:latin typeface="Argent CF" panose="00000500000000000000" pitchFamily="50" charset="0"/>
              </a:rPr>
              <a:t>is correct before hitting send</a:t>
            </a:r>
            <a:endParaRPr sz="3000" spc="-150" dirty="0">
              <a:solidFill>
                <a:schemeClr val="dk1"/>
              </a:solidFill>
              <a:latin typeface="Argent CF" panose="00000500000000000000" pitchFamily="50" charset="0"/>
            </a:endParaRPr>
          </a:p>
        </p:txBody>
      </p:sp>
      <p:sp>
        <p:nvSpPr>
          <p:cNvPr id="2" name="Rectangle 1">
            <a:extLst>
              <a:ext uri="{FF2B5EF4-FFF2-40B4-BE49-F238E27FC236}">
                <a16:creationId xmlns:a16="http://schemas.microsoft.com/office/drawing/2014/main" id="{13166EB6-B397-6FCD-AFE1-2D384F6327B2}"/>
              </a:ext>
            </a:extLst>
          </p:cNvPr>
          <p:cNvSpPr/>
          <p:nvPr/>
        </p:nvSpPr>
        <p:spPr>
          <a:xfrm>
            <a:off x="0" y="308656"/>
            <a:ext cx="12191996"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3" name="Google Shape;110;p2">
            <a:extLst>
              <a:ext uri="{FF2B5EF4-FFF2-40B4-BE49-F238E27FC236}">
                <a16:creationId xmlns:a16="http://schemas.microsoft.com/office/drawing/2014/main" id="{D246DB14-F9FB-B6E0-D50A-977107DB883F}"/>
              </a:ext>
            </a:extLst>
          </p:cNvPr>
          <p:cNvSpPr txBox="1">
            <a:spLocks/>
          </p:cNvSpPr>
          <p:nvPr/>
        </p:nvSpPr>
        <p:spPr>
          <a:xfrm>
            <a:off x="5761026"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4" name="Group 3">
            <a:extLst>
              <a:ext uri="{FF2B5EF4-FFF2-40B4-BE49-F238E27FC236}">
                <a16:creationId xmlns:a16="http://schemas.microsoft.com/office/drawing/2014/main" id="{88C7A675-C989-FE4F-DA57-016618F553B7}"/>
              </a:ext>
            </a:extLst>
          </p:cNvPr>
          <p:cNvGrpSpPr/>
          <p:nvPr/>
        </p:nvGrpSpPr>
        <p:grpSpPr>
          <a:xfrm>
            <a:off x="0" y="190500"/>
            <a:ext cx="4610100" cy="907831"/>
            <a:chOff x="0" y="190500"/>
            <a:chExt cx="5191125" cy="907831"/>
          </a:xfrm>
          <a:solidFill>
            <a:schemeClr val="accent5"/>
          </a:solidFill>
          <a:effectLst>
            <a:outerShdw blurRad="50800" dist="38100" dir="2700000" algn="tl" rotWithShape="0">
              <a:prstClr val="black">
                <a:alpha val="28000"/>
              </a:prstClr>
            </a:outerShdw>
          </a:effectLst>
        </p:grpSpPr>
        <p:sp>
          <p:nvSpPr>
            <p:cNvPr id="5" name="Rectangle 4">
              <a:extLst>
                <a:ext uri="{FF2B5EF4-FFF2-40B4-BE49-F238E27FC236}">
                  <a16:creationId xmlns:a16="http://schemas.microsoft.com/office/drawing/2014/main" id="{4A4DA962-9CA7-A7D6-CAAF-4F2B26690627}"/>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6" name="Isosceles Triangle 5">
              <a:extLst>
                <a:ext uri="{FF2B5EF4-FFF2-40B4-BE49-F238E27FC236}">
                  <a16:creationId xmlns:a16="http://schemas.microsoft.com/office/drawing/2014/main" id="{E14A28E4-5262-D112-99FA-DD7179E962DD}"/>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7" name="Google Shape;110;p2">
            <a:extLst>
              <a:ext uri="{FF2B5EF4-FFF2-40B4-BE49-F238E27FC236}">
                <a16:creationId xmlns:a16="http://schemas.microsoft.com/office/drawing/2014/main" id="{02F1088B-D195-A65F-FC24-7912E3C3750C}"/>
              </a:ext>
            </a:extLst>
          </p:cNvPr>
          <p:cNvSpPr txBox="1">
            <a:spLocks/>
          </p:cNvSpPr>
          <p:nvPr/>
        </p:nvSpPr>
        <p:spPr>
          <a:xfrm>
            <a:off x="-6265" y="249577"/>
            <a:ext cx="4275126" cy="800101"/>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a:r>
              <a:rPr lang="en-US" b="1" dirty="0">
                <a:solidFill>
                  <a:schemeClr val="bg1"/>
                </a:solidFill>
              </a:rPr>
              <a:t>Email Tips</a:t>
            </a:r>
          </a:p>
        </p:txBody>
      </p:sp>
      <p:pic>
        <p:nvPicPr>
          <p:cNvPr id="9" name="Picture 8">
            <a:extLst>
              <a:ext uri="{FF2B5EF4-FFF2-40B4-BE49-F238E27FC236}">
                <a16:creationId xmlns:a16="http://schemas.microsoft.com/office/drawing/2014/main" id="{7D29DD73-C877-3554-89D2-2A2B33A3D8B7}"/>
              </a:ext>
            </a:extLst>
          </p:cNvPr>
          <p:cNvPicPr>
            <a:picLocks noChangeAspect="1"/>
          </p:cNvPicPr>
          <p:nvPr/>
        </p:nvPicPr>
        <p:blipFill>
          <a:blip r:embed="rId5"/>
          <a:stretch>
            <a:fillRect/>
          </a:stretch>
        </p:blipFill>
        <p:spPr>
          <a:xfrm>
            <a:off x="9014000" y="2973247"/>
            <a:ext cx="3178000" cy="388475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1863E64-966F-7041-8757-7945783D8E31}"/>
              </a:ext>
            </a:extLst>
          </p:cNvPr>
          <p:cNvSpPr/>
          <p:nvPr/>
        </p:nvSpPr>
        <p:spPr>
          <a:xfrm>
            <a:off x="0" y="1008067"/>
            <a:ext cx="12191999"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5" name="Google Shape;110;p2">
            <a:extLst>
              <a:ext uri="{FF2B5EF4-FFF2-40B4-BE49-F238E27FC236}">
                <a16:creationId xmlns:a16="http://schemas.microsoft.com/office/drawing/2014/main" id="{4042405A-2DE9-5CE9-C9BA-B9918D959E9F}"/>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6" name="Group 5">
            <a:extLst>
              <a:ext uri="{FF2B5EF4-FFF2-40B4-BE49-F238E27FC236}">
                <a16:creationId xmlns:a16="http://schemas.microsoft.com/office/drawing/2014/main" id="{4E54B42C-18B6-997F-7341-EE92F6D1BF15}"/>
              </a:ext>
            </a:extLst>
          </p:cNvPr>
          <p:cNvGrpSpPr/>
          <p:nvPr/>
        </p:nvGrpSpPr>
        <p:grpSpPr>
          <a:xfrm>
            <a:off x="1103691" y="190499"/>
            <a:ext cx="9984618" cy="907832"/>
            <a:chOff x="742950" y="190499"/>
            <a:chExt cx="10706100" cy="907832"/>
          </a:xfrm>
          <a:solidFill>
            <a:schemeClr val="accent5"/>
          </a:solidFill>
          <a:effectLst>
            <a:outerShdw blurRad="50800" dist="38100" dir="2700000" algn="tl" rotWithShape="0">
              <a:prstClr val="black">
                <a:alpha val="40000"/>
              </a:prstClr>
            </a:outerShdw>
          </a:effectLst>
        </p:grpSpPr>
        <p:grpSp>
          <p:nvGrpSpPr>
            <p:cNvPr id="7" name="Group 6">
              <a:extLst>
                <a:ext uri="{FF2B5EF4-FFF2-40B4-BE49-F238E27FC236}">
                  <a16:creationId xmlns:a16="http://schemas.microsoft.com/office/drawing/2014/main" id="{BC04530E-701D-78B8-2148-806E37E96760}"/>
                </a:ext>
              </a:extLst>
            </p:cNvPr>
            <p:cNvGrpSpPr/>
            <p:nvPr/>
          </p:nvGrpSpPr>
          <p:grpSpPr>
            <a:xfrm>
              <a:off x="6096000" y="190500"/>
              <a:ext cx="5353050" cy="907831"/>
              <a:chOff x="0" y="190500"/>
              <a:chExt cx="5191125" cy="907831"/>
            </a:xfrm>
            <a:grpFill/>
            <a:effectLst/>
          </p:grpSpPr>
          <p:sp>
            <p:nvSpPr>
              <p:cNvPr id="11" name="Rectangle 10">
                <a:extLst>
                  <a:ext uri="{FF2B5EF4-FFF2-40B4-BE49-F238E27FC236}">
                    <a16:creationId xmlns:a16="http://schemas.microsoft.com/office/drawing/2014/main" id="{0EBECE9C-A402-890F-3198-382193624CFE}"/>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2" name="Isosceles Triangle 11">
                <a:extLst>
                  <a:ext uri="{FF2B5EF4-FFF2-40B4-BE49-F238E27FC236}">
                    <a16:creationId xmlns:a16="http://schemas.microsoft.com/office/drawing/2014/main" id="{771CE6A7-5D6F-9256-A204-26EDC5CDF805}"/>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8" name="Group 7">
              <a:extLst>
                <a:ext uri="{FF2B5EF4-FFF2-40B4-BE49-F238E27FC236}">
                  <a16:creationId xmlns:a16="http://schemas.microsoft.com/office/drawing/2014/main" id="{980A7476-481E-5205-4717-E259D68F05DC}"/>
                </a:ext>
              </a:extLst>
            </p:cNvPr>
            <p:cNvGrpSpPr/>
            <p:nvPr/>
          </p:nvGrpSpPr>
          <p:grpSpPr>
            <a:xfrm flipH="1">
              <a:off x="742950" y="190499"/>
              <a:ext cx="5353050" cy="907831"/>
              <a:chOff x="0" y="190500"/>
              <a:chExt cx="5191125" cy="907831"/>
            </a:xfrm>
            <a:grpFill/>
            <a:effectLst/>
          </p:grpSpPr>
          <p:sp>
            <p:nvSpPr>
              <p:cNvPr id="9" name="Rectangle 8">
                <a:extLst>
                  <a:ext uri="{FF2B5EF4-FFF2-40B4-BE49-F238E27FC236}">
                    <a16:creationId xmlns:a16="http://schemas.microsoft.com/office/drawing/2014/main" id="{7E9B61B8-D9FA-BB4F-55D9-A48B25289C4E}"/>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0" name="Isosceles Triangle 9">
                <a:extLst>
                  <a:ext uri="{FF2B5EF4-FFF2-40B4-BE49-F238E27FC236}">
                    <a16:creationId xmlns:a16="http://schemas.microsoft.com/office/drawing/2014/main" id="{45D93876-1D0A-3F05-DC5A-88A73E7BD0F5}"/>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3" name="Google Shape;145;p7">
            <a:extLst>
              <a:ext uri="{FF2B5EF4-FFF2-40B4-BE49-F238E27FC236}">
                <a16:creationId xmlns:a16="http://schemas.microsoft.com/office/drawing/2014/main" id="{791D5B64-49C0-DDC0-2B6D-A27DD8277CC7}"/>
              </a:ext>
            </a:extLst>
          </p:cNvPr>
          <p:cNvSpPr txBox="1">
            <a:spLocks/>
          </p:cNvSpPr>
          <p:nvPr/>
        </p:nvSpPr>
        <p:spPr>
          <a:xfrm>
            <a:off x="1103945" y="134979"/>
            <a:ext cx="9984364" cy="96335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Arial"/>
              <a:buNone/>
              <a:defRPr sz="44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dirty="0">
                <a:solidFill>
                  <a:schemeClr val="bg1"/>
                </a:solidFill>
                <a:latin typeface="+mj-lt"/>
              </a:rPr>
              <a:t>Suspicious Emails &amp; Email Scams</a:t>
            </a:r>
          </a:p>
        </p:txBody>
      </p:sp>
      <p:sp>
        <p:nvSpPr>
          <p:cNvPr id="14" name="Arrow: Pentagon 13">
            <a:extLst>
              <a:ext uri="{FF2B5EF4-FFF2-40B4-BE49-F238E27FC236}">
                <a16:creationId xmlns:a16="http://schemas.microsoft.com/office/drawing/2014/main" id="{88EE16B1-DF07-2DA9-566F-239F79640C78}"/>
              </a:ext>
            </a:extLst>
          </p:cNvPr>
          <p:cNvSpPr/>
          <p:nvPr/>
        </p:nvSpPr>
        <p:spPr>
          <a:xfrm>
            <a:off x="0" y="4616408"/>
            <a:ext cx="6411686" cy="1492511"/>
          </a:xfrm>
          <a:prstGeom prst="homePlate">
            <a:avLst/>
          </a:prstGeom>
          <a:solidFill>
            <a:srgbClr val="D7F9F0"/>
          </a:solidFill>
          <a:ln>
            <a:noFill/>
          </a:ln>
          <a:effectLst>
            <a:outerShdw blurRad="127000" dist="139700" dir="2700000" sx="101000" sy="101000" algn="tl" rotWithShape="0">
              <a:prstClr val="black">
                <a:alpha val="20000"/>
              </a:prstClr>
            </a:outerShdw>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pic>
        <p:nvPicPr>
          <p:cNvPr id="15" name="Picture 14">
            <a:extLst>
              <a:ext uri="{FF2B5EF4-FFF2-40B4-BE49-F238E27FC236}">
                <a16:creationId xmlns:a16="http://schemas.microsoft.com/office/drawing/2014/main" id="{AACFA7A1-6253-9687-3350-7D9E4D0C943E}"/>
              </a:ext>
            </a:extLst>
          </p:cNvPr>
          <p:cNvPicPr>
            <a:picLocks noChangeAspect="1"/>
          </p:cNvPicPr>
          <p:nvPr/>
        </p:nvPicPr>
        <p:blipFill>
          <a:blip r:embed="rId2"/>
          <a:srcRect t="19583" b="17159"/>
          <a:stretch>
            <a:fillRect/>
          </a:stretch>
        </p:blipFill>
        <p:spPr>
          <a:xfrm>
            <a:off x="7013208" y="1698576"/>
            <a:ext cx="4757734" cy="5159424"/>
          </a:xfrm>
          <a:prstGeom prst="rect">
            <a:avLst/>
          </a:prstGeom>
        </p:spPr>
      </p:pic>
      <p:sp>
        <p:nvSpPr>
          <p:cNvPr id="16" name="Google Shape;142;p5">
            <a:extLst>
              <a:ext uri="{FF2B5EF4-FFF2-40B4-BE49-F238E27FC236}">
                <a16:creationId xmlns:a16="http://schemas.microsoft.com/office/drawing/2014/main" id="{C13407E4-35BE-3653-5C3A-829C9B5B1405}"/>
              </a:ext>
            </a:extLst>
          </p:cNvPr>
          <p:cNvSpPr txBox="1"/>
          <p:nvPr/>
        </p:nvSpPr>
        <p:spPr>
          <a:xfrm>
            <a:off x="669007" y="2095500"/>
            <a:ext cx="5894017" cy="2462019"/>
          </a:xfrm>
          <a:prstGeom prst="rect">
            <a:avLst/>
          </a:prstGeom>
          <a:noFill/>
          <a:ln>
            <a:noFill/>
          </a:ln>
        </p:spPr>
        <p:txBody>
          <a:bodyPr spcFirstLastPara="1" wrap="square" lIns="91425" tIns="45700" rIns="91425" bIns="45700" anchor="t" anchorCtr="0">
            <a:normAutofit/>
          </a:bodyPr>
          <a:lstStyle/>
          <a:p>
            <a:pPr marL="0" marR="0" lvl="0" indent="0" rtl="0">
              <a:spcBef>
                <a:spcPts val="0"/>
              </a:spcBef>
              <a:spcAft>
                <a:spcPts val="0"/>
              </a:spcAft>
              <a:buClr>
                <a:schemeClr val="dk1"/>
              </a:buClr>
              <a:buSzPts val="3600"/>
              <a:buFont typeface="Arial"/>
              <a:buNone/>
            </a:pPr>
            <a:r>
              <a:rPr lang="en-US" sz="3200" spc="-150" dirty="0">
                <a:solidFill>
                  <a:schemeClr val="tx1"/>
                </a:solidFill>
                <a:latin typeface="Argent CF" panose="00000500000000000000" pitchFamily="50" charset="0"/>
                <a:sym typeface="Arial"/>
              </a:rPr>
              <a:t>Now that </a:t>
            </a:r>
            <a:r>
              <a:rPr lang="en-US" sz="3200" b="1" spc="-150" dirty="0">
                <a:solidFill>
                  <a:schemeClr val="tx1"/>
                </a:solidFill>
                <a:latin typeface="Argent CF" panose="00000500000000000000" pitchFamily="50" charset="0"/>
                <a:sym typeface="Arial"/>
              </a:rPr>
              <a:t>you know how email works</a:t>
            </a:r>
            <a:r>
              <a:rPr lang="en-US" sz="3200" spc="-150" dirty="0">
                <a:solidFill>
                  <a:schemeClr val="tx1"/>
                </a:solidFill>
                <a:latin typeface="Argent CF" panose="00000500000000000000" pitchFamily="50" charset="0"/>
                <a:sym typeface="Arial"/>
              </a:rPr>
              <a:t>, let’s talk about </a:t>
            </a:r>
            <a:r>
              <a:rPr lang="en-US" sz="3200" b="1" spc="-150" dirty="0">
                <a:solidFill>
                  <a:schemeClr val="tx1"/>
                </a:solidFill>
                <a:latin typeface="Argent CF" panose="00000500000000000000" pitchFamily="50" charset="0"/>
                <a:sym typeface="Arial"/>
              </a:rPr>
              <a:t>staying safe</a:t>
            </a:r>
            <a:r>
              <a:rPr lang="en-US" sz="3200" spc="-150" dirty="0">
                <a:solidFill>
                  <a:schemeClr val="tx1"/>
                </a:solidFill>
                <a:latin typeface="Argent CF" panose="00000500000000000000" pitchFamily="50" charset="0"/>
                <a:sym typeface="Arial"/>
              </a:rPr>
              <a:t>.</a:t>
            </a:r>
          </a:p>
          <a:p>
            <a:pPr marL="0" marR="0" lvl="0" indent="0" rtl="0">
              <a:spcBef>
                <a:spcPts val="0"/>
              </a:spcBef>
              <a:spcAft>
                <a:spcPts val="0"/>
              </a:spcAft>
              <a:buClr>
                <a:schemeClr val="dk1"/>
              </a:buClr>
              <a:buSzPts val="3600"/>
              <a:buFont typeface="Arial"/>
              <a:buNone/>
            </a:pPr>
            <a:endParaRPr lang="en-US" sz="3200" spc="-150" dirty="0">
              <a:solidFill>
                <a:schemeClr val="tx1"/>
              </a:solidFill>
              <a:latin typeface="Argent CF" panose="00000500000000000000" pitchFamily="50" charset="0"/>
            </a:endParaRPr>
          </a:p>
          <a:p>
            <a:pPr marL="0" marR="0" lvl="0" indent="0" rtl="0">
              <a:spcBef>
                <a:spcPts val="0"/>
              </a:spcBef>
              <a:spcAft>
                <a:spcPts val="0"/>
              </a:spcAft>
              <a:buClr>
                <a:schemeClr val="dk1"/>
              </a:buClr>
              <a:buSzPts val="3600"/>
              <a:buFont typeface="Arial"/>
              <a:buNone/>
            </a:pPr>
            <a:r>
              <a:rPr lang="en-US" sz="3600" b="1" spc="-150" dirty="0">
                <a:solidFill>
                  <a:schemeClr val="accent1"/>
                </a:solidFill>
                <a:latin typeface="Argent CF" panose="00000500000000000000" pitchFamily="50" charset="0"/>
                <a:sym typeface="Arial"/>
              </a:rPr>
              <a:t>Scammers love email</a:t>
            </a:r>
            <a:r>
              <a:rPr lang="en-US" sz="3600" spc="-150" dirty="0">
                <a:solidFill>
                  <a:schemeClr val="tx1"/>
                </a:solidFill>
                <a:latin typeface="Argent CF" panose="00000500000000000000" pitchFamily="50" charset="0"/>
                <a:sym typeface="Arial"/>
              </a:rPr>
              <a:t>. </a:t>
            </a:r>
          </a:p>
        </p:txBody>
      </p:sp>
      <p:sp>
        <p:nvSpPr>
          <p:cNvPr id="22" name="TextBox 21">
            <a:extLst>
              <a:ext uri="{FF2B5EF4-FFF2-40B4-BE49-F238E27FC236}">
                <a16:creationId xmlns:a16="http://schemas.microsoft.com/office/drawing/2014/main" id="{4359E987-31E0-0153-DF57-BA79A59483F6}"/>
              </a:ext>
            </a:extLst>
          </p:cNvPr>
          <p:cNvSpPr txBox="1"/>
          <p:nvPr/>
        </p:nvSpPr>
        <p:spPr>
          <a:xfrm>
            <a:off x="669007" y="4762500"/>
            <a:ext cx="4757734" cy="1138773"/>
          </a:xfrm>
          <a:prstGeom prst="rect">
            <a:avLst/>
          </a:prstGeom>
          <a:noFill/>
        </p:spPr>
        <p:txBody>
          <a:bodyPr wrap="square">
            <a:spAutoFit/>
          </a:bodyPr>
          <a:lstStyle/>
          <a:p>
            <a:pPr marL="0" marR="0" lvl="0" indent="0" rtl="0">
              <a:spcBef>
                <a:spcPts val="0"/>
              </a:spcBef>
              <a:spcAft>
                <a:spcPts val="0"/>
              </a:spcAft>
              <a:buClr>
                <a:schemeClr val="dk1"/>
              </a:buClr>
              <a:buSzPts val="2400"/>
              <a:buFont typeface="Arial"/>
              <a:buNone/>
            </a:pPr>
            <a:r>
              <a:rPr lang="en-US" sz="3400" b="0" i="0" u="none" strike="noStrike" cap="none" dirty="0">
                <a:solidFill>
                  <a:schemeClr val="dk1"/>
                </a:solidFill>
                <a:latin typeface="+mn-lt"/>
                <a:ea typeface="Arial"/>
                <a:cs typeface="Arial"/>
                <a:sym typeface="Arial"/>
              </a:rPr>
              <a:t>Remember the </a:t>
            </a:r>
            <a:r>
              <a:rPr lang="en-US" sz="3400" b="1" i="0" u="none" strike="noStrike" cap="none" dirty="0">
                <a:solidFill>
                  <a:schemeClr val="dk2"/>
                </a:solidFill>
                <a:latin typeface="+mj-lt"/>
                <a:ea typeface="Arial"/>
                <a:cs typeface="Arial"/>
                <a:sym typeface="Arial"/>
              </a:rPr>
              <a:t>S</a:t>
            </a:r>
            <a:r>
              <a:rPr lang="en-US" sz="3400" b="1" i="0" u="none" strike="noStrike" cap="none" dirty="0">
                <a:solidFill>
                  <a:schemeClr val="accent1"/>
                </a:solidFill>
                <a:latin typeface="+mj-lt"/>
                <a:ea typeface="Arial"/>
                <a:cs typeface="Arial"/>
                <a:sym typeface="Arial"/>
              </a:rPr>
              <a:t>O</a:t>
            </a:r>
            <a:r>
              <a:rPr lang="en-US" sz="3400" b="1" i="0" u="none" strike="noStrike" cap="none" dirty="0">
                <a:solidFill>
                  <a:srgbClr val="24634C"/>
                </a:solidFill>
                <a:latin typeface="+mj-lt"/>
                <a:ea typeface="Arial"/>
                <a:cs typeface="Arial"/>
                <a:sym typeface="Arial"/>
              </a:rPr>
              <a:t>R</a:t>
            </a:r>
            <a:r>
              <a:rPr lang="en-US" sz="3400" b="1" i="0" u="none" strike="noStrike" cap="none" dirty="0">
                <a:solidFill>
                  <a:schemeClr val="accent3"/>
                </a:solidFill>
                <a:latin typeface="+mj-lt"/>
                <a:ea typeface="Arial"/>
                <a:cs typeface="Arial"/>
                <a:sym typeface="Arial"/>
              </a:rPr>
              <a:t>R</a:t>
            </a:r>
            <a:r>
              <a:rPr lang="en-US" sz="3400" b="1" i="0" u="none" strike="noStrike" cap="none" dirty="0">
                <a:solidFill>
                  <a:schemeClr val="accent5"/>
                </a:solidFill>
                <a:latin typeface="+mj-lt"/>
                <a:ea typeface="Arial"/>
                <a:cs typeface="Arial"/>
                <a:sym typeface="Arial"/>
              </a:rPr>
              <a:t>Y</a:t>
            </a:r>
            <a:r>
              <a:rPr lang="en-US" sz="3400" b="0" i="0" u="none" strike="noStrike" cap="none" dirty="0">
                <a:solidFill>
                  <a:schemeClr val="dk1"/>
                </a:solidFill>
                <a:latin typeface="+mj-lt"/>
                <a:ea typeface="Arial"/>
                <a:cs typeface="Arial"/>
                <a:sym typeface="Arial"/>
              </a:rPr>
              <a:t> </a:t>
            </a:r>
            <a:r>
              <a:rPr lang="en-US" sz="3400" b="1" i="0" u="none" strike="noStrike" cap="none" dirty="0">
                <a:solidFill>
                  <a:schemeClr val="dk1"/>
                </a:solidFill>
                <a:latin typeface="+mn-lt"/>
                <a:ea typeface="Arial"/>
                <a:cs typeface="Arial"/>
                <a:sym typeface="Arial"/>
              </a:rPr>
              <a:t>Method</a:t>
            </a:r>
            <a:r>
              <a:rPr lang="en-US" sz="3400" b="0" i="0" u="none" strike="noStrike" cap="none" dirty="0">
                <a:solidFill>
                  <a:schemeClr val="dk1"/>
                </a:solidFill>
                <a:latin typeface="+mn-lt"/>
                <a:ea typeface="Arial"/>
                <a:cs typeface="Arial"/>
                <a:sym typeface="Arial"/>
              </a:rPr>
              <a:t> from last week?</a:t>
            </a:r>
            <a:endParaRPr lang="en-US" sz="3400" b="1" i="0" u="none" strike="noStrike" cap="none" dirty="0">
              <a:solidFill>
                <a:schemeClr val="dk1"/>
              </a:solidFill>
              <a:latin typeface="+mn-lt"/>
              <a:ea typeface="Arial"/>
              <a:cs typeface="Arial"/>
              <a:sym typeface="Arial"/>
            </a:endParaRPr>
          </a:p>
        </p:txBody>
      </p:sp>
    </p:spTree>
    <p:extLst>
      <p:ext uri="{BB962C8B-B14F-4D97-AF65-F5344CB8AC3E}">
        <p14:creationId xmlns:p14="http://schemas.microsoft.com/office/powerpoint/2010/main" val="39710419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05FCA7B-6BB3-A0F9-3B38-17A5723EACB7}"/>
            </a:ext>
          </a:extLst>
        </p:cNvPr>
        <p:cNvGrpSpPr/>
        <p:nvPr/>
      </p:nvGrpSpPr>
      <p:grpSpPr>
        <a:xfrm>
          <a:off x="0" y="0"/>
          <a:ext cx="0" cy="0"/>
          <a:chOff x="0" y="0"/>
          <a:chExt cx="0" cy="0"/>
        </a:xfrm>
      </p:grpSpPr>
      <p:sp>
        <p:nvSpPr>
          <p:cNvPr id="5" name="Google Shape;153;p8">
            <a:extLst>
              <a:ext uri="{FF2B5EF4-FFF2-40B4-BE49-F238E27FC236}">
                <a16:creationId xmlns:a16="http://schemas.microsoft.com/office/drawing/2014/main" id="{82A9B0AE-F4B7-5A4A-964C-12C9F956B796}"/>
              </a:ext>
            </a:extLst>
          </p:cNvPr>
          <p:cNvSpPr txBox="1">
            <a:spLocks noGrp="1"/>
          </p:cNvSpPr>
          <p:nvPr>
            <p:ph type="title"/>
          </p:nvPr>
        </p:nvSpPr>
        <p:spPr>
          <a:xfrm>
            <a:off x="2400300" y="846477"/>
            <a:ext cx="7391400" cy="93785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4400"/>
              <a:buFont typeface="Arial"/>
              <a:buNone/>
            </a:pPr>
            <a:r>
              <a:rPr lang="en-US" dirty="0">
                <a:solidFill>
                  <a:schemeClr val="bg1"/>
                </a:solidFill>
                <a:latin typeface="Argent CF" panose="00000800000000000000" pitchFamily="50" charset="0"/>
              </a:rPr>
              <a:t>Let’s Practice: </a:t>
            </a:r>
            <a:br>
              <a:rPr lang="en-US" dirty="0">
                <a:solidFill>
                  <a:schemeClr val="bg1"/>
                </a:solidFill>
                <a:latin typeface="Argent CF" panose="00000800000000000000" pitchFamily="50" charset="0"/>
              </a:rPr>
            </a:br>
            <a:r>
              <a:rPr lang="en-US" b="1" dirty="0">
                <a:solidFill>
                  <a:srgbClr val="B4F3E2"/>
                </a:solidFill>
                <a:latin typeface="+mj-lt"/>
              </a:rPr>
              <a:t>Spotting Suspicious Emails</a:t>
            </a:r>
            <a:endParaRPr b="1" dirty="0">
              <a:solidFill>
                <a:srgbClr val="B4F3E2"/>
              </a:solidFill>
              <a:latin typeface="+mj-lt"/>
            </a:endParaRPr>
          </a:p>
        </p:txBody>
      </p:sp>
      <p:sp>
        <p:nvSpPr>
          <p:cNvPr id="2" name="TextBox 1">
            <a:extLst>
              <a:ext uri="{FF2B5EF4-FFF2-40B4-BE49-F238E27FC236}">
                <a16:creationId xmlns:a16="http://schemas.microsoft.com/office/drawing/2014/main" id="{DE60D073-2F5D-D85D-A634-6B423284DC62}"/>
              </a:ext>
            </a:extLst>
          </p:cNvPr>
          <p:cNvSpPr txBox="1"/>
          <p:nvPr/>
        </p:nvSpPr>
        <p:spPr>
          <a:xfrm>
            <a:off x="1571625" y="2819401"/>
            <a:ext cx="9048750" cy="2062103"/>
          </a:xfrm>
          <a:prstGeom prst="rect">
            <a:avLst/>
          </a:prstGeom>
          <a:noFill/>
        </p:spPr>
        <p:txBody>
          <a:bodyPr wrap="square">
            <a:spAutoFit/>
          </a:bodyPr>
          <a:lstStyle/>
          <a:p>
            <a:pPr marL="25400" algn="ctr">
              <a:spcAft>
                <a:spcPts val="3000"/>
              </a:spcAft>
              <a:buClr>
                <a:schemeClr val="bg2"/>
              </a:buClr>
              <a:buSzPct val="100000"/>
            </a:pPr>
            <a:r>
              <a:rPr lang="en-US" sz="3200" dirty="0">
                <a:solidFill>
                  <a:schemeClr val="bg1"/>
                </a:solidFill>
                <a:latin typeface="Argent CF" panose="00000500000000000000" pitchFamily="50" charset="0"/>
              </a:rPr>
              <a:t>We’ve handed out some printouts of </a:t>
            </a:r>
            <a:r>
              <a:rPr lang="en-US" sz="3200" b="1" dirty="0">
                <a:solidFill>
                  <a:schemeClr val="accent4"/>
                </a:solidFill>
                <a:latin typeface="Argent CF" panose="00000500000000000000" pitchFamily="50" charset="0"/>
              </a:rPr>
              <a:t>real emails</a:t>
            </a:r>
            <a:r>
              <a:rPr lang="en-US" sz="3200" dirty="0">
                <a:solidFill>
                  <a:schemeClr val="bg1"/>
                </a:solidFill>
                <a:latin typeface="Argent CF" panose="00000500000000000000" pitchFamily="50" charset="0"/>
              </a:rPr>
              <a:t>. </a:t>
            </a:r>
            <a:br>
              <a:rPr lang="en-US" sz="3200" dirty="0">
                <a:solidFill>
                  <a:schemeClr val="bg1"/>
                </a:solidFill>
                <a:latin typeface="Argent CF" panose="00000500000000000000" pitchFamily="50" charset="0"/>
              </a:rPr>
            </a:br>
            <a:br>
              <a:rPr lang="en-US" sz="3200" dirty="0">
                <a:solidFill>
                  <a:schemeClr val="bg1"/>
                </a:solidFill>
                <a:latin typeface="Argent CF" panose="00000500000000000000" pitchFamily="50" charset="0"/>
              </a:rPr>
            </a:br>
            <a:r>
              <a:rPr lang="en-US" sz="3200" dirty="0">
                <a:solidFill>
                  <a:schemeClr val="bg1"/>
                </a:solidFill>
                <a:latin typeface="Argent CF" panose="00000500000000000000" pitchFamily="50" charset="0"/>
              </a:rPr>
              <a:t>Let’s go through them and use the </a:t>
            </a:r>
            <a:r>
              <a:rPr lang="en-US" sz="3200" b="1" dirty="0">
                <a:solidFill>
                  <a:schemeClr val="tx2"/>
                </a:solidFill>
                <a:latin typeface="+mj-lt"/>
              </a:rPr>
              <a:t>S</a:t>
            </a:r>
            <a:r>
              <a:rPr lang="en-US" sz="3200" b="1" dirty="0">
                <a:solidFill>
                  <a:schemeClr val="accent2"/>
                </a:solidFill>
                <a:latin typeface="+mj-lt"/>
              </a:rPr>
              <a:t>O</a:t>
            </a:r>
            <a:r>
              <a:rPr lang="en-US" sz="3200" b="1" dirty="0">
                <a:solidFill>
                  <a:srgbClr val="B4F3E2"/>
                </a:solidFill>
                <a:latin typeface="+mj-lt"/>
              </a:rPr>
              <a:t>R</a:t>
            </a:r>
            <a:r>
              <a:rPr lang="en-US" sz="3200" b="1" dirty="0">
                <a:solidFill>
                  <a:schemeClr val="accent4"/>
                </a:solidFill>
                <a:latin typeface="+mj-lt"/>
              </a:rPr>
              <a:t>R</a:t>
            </a:r>
            <a:r>
              <a:rPr lang="en-US" sz="3200" b="1" dirty="0">
                <a:solidFill>
                  <a:schemeClr val="accent6"/>
                </a:solidFill>
                <a:latin typeface="+mj-lt"/>
              </a:rPr>
              <a:t>Y</a:t>
            </a:r>
            <a:r>
              <a:rPr lang="en-US" sz="3200" dirty="0">
                <a:solidFill>
                  <a:schemeClr val="bg1"/>
                </a:solidFill>
                <a:latin typeface="Argent CF" panose="00000500000000000000" pitchFamily="50" charset="0"/>
              </a:rPr>
              <a:t> </a:t>
            </a:r>
            <a:r>
              <a:rPr lang="en-US" sz="3200" b="1" dirty="0">
                <a:solidFill>
                  <a:schemeClr val="bg1"/>
                </a:solidFill>
                <a:latin typeface="Argent CF" panose="00000500000000000000" pitchFamily="50" charset="0"/>
              </a:rPr>
              <a:t>Method</a:t>
            </a:r>
            <a:r>
              <a:rPr lang="en-US" sz="3200" dirty="0">
                <a:solidFill>
                  <a:schemeClr val="bg1"/>
                </a:solidFill>
                <a:latin typeface="Argent CF" panose="00000500000000000000" pitchFamily="50" charset="0"/>
              </a:rPr>
              <a:t> to decide if they’re </a:t>
            </a:r>
            <a:r>
              <a:rPr lang="en-US" sz="3200" b="1" dirty="0">
                <a:solidFill>
                  <a:srgbClr val="B4F3E2"/>
                </a:solidFill>
                <a:latin typeface="Argent CF" panose="00000500000000000000" pitchFamily="50" charset="0"/>
              </a:rPr>
              <a:t>safe</a:t>
            </a:r>
            <a:r>
              <a:rPr lang="en-US" sz="3200" dirty="0">
                <a:solidFill>
                  <a:schemeClr val="bg1"/>
                </a:solidFill>
                <a:latin typeface="Argent CF" panose="00000500000000000000" pitchFamily="50" charset="0"/>
              </a:rPr>
              <a:t> or if they’re </a:t>
            </a:r>
            <a:r>
              <a:rPr lang="en-US" sz="3200" b="1" dirty="0">
                <a:solidFill>
                  <a:srgbClr val="E38DB2"/>
                </a:solidFill>
                <a:latin typeface="Argent CF" panose="00000500000000000000" pitchFamily="50" charset="0"/>
              </a:rPr>
              <a:t>scams</a:t>
            </a:r>
            <a:r>
              <a:rPr lang="en-US" sz="3200" dirty="0">
                <a:solidFill>
                  <a:schemeClr val="bg1"/>
                </a:solidFill>
                <a:latin typeface="Argent CF" panose="00000500000000000000" pitchFamily="50" charset="0"/>
              </a:rPr>
              <a:t>.</a:t>
            </a:r>
          </a:p>
        </p:txBody>
      </p:sp>
      <p:pic>
        <p:nvPicPr>
          <p:cNvPr id="4" name="Picture 3">
            <a:extLst>
              <a:ext uri="{FF2B5EF4-FFF2-40B4-BE49-F238E27FC236}">
                <a16:creationId xmlns:a16="http://schemas.microsoft.com/office/drawing/2014/main" id="{90FD2ED1-5515-5CA4-F856-526ACF099519}"/>
              </a:ext>
            </a:extLst>
          </p:cNvPr>
          <p:cNvPicPr>
            <a:picLocks noChangeAspect="1"/>
          </p:cNvPicPr>
          <p:nvPr/>
        </p:nvPicPr>
        <p:blipFill>
          <a:blip r:embed="rId4"/>
          <a:srcRect b="8134"/>
          <a:stretch>
            <a:fillRect/>
          </a:stretch>
        </p:blipFill>
        <p:spPr>
          <a:xfrm>
            <a:off x="-211819" y="4281262"/>
            <a:ext cx="2804888" cy="2576738"/>
          </a:xfrm>
          <a:prstGeom prst="rect">
            <a:avLst/>
          </a:prstGeom>
          <a:effectLst>
            <a:outerShdw blurRad="127000" dist="279400" algn="l" rotWithShape="0">
              <a:prstClr val="black">
                <a:alpha val="24000"/>
              </a:prstClr>
            </a:outerShdw>
          </a:effectLst>
        </p:spPr>
      </p:pic>
    </p:spTree>
    <p:extLst>
      <p:ext uri="{BB962C8B-B14F-4D97-AF65-F5344CB8AC3E}">
        <p14:creationId xmlns:p14="http://schemas.microsoft.com/office/powerpoint/2010/main" val="12057213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 name="Rectangle 1">
            <a:extLst>
              <a:ext uri="{FF2B5EF4-FFF2-40B4-BE49-F238E27FC236}">
                <a16:creationId xmlns:a16="http://schemas.microsoft.com/office/drawing/2014/main" id="{7E5424E8-505D-D39F-8DAD-21032D8DFD4A}"/>
              </a:ext>
            </a:extLst>
          </p:cNvPr>
          <p:cNvSpPr/>
          <p:nvPr/>
        </p:nvSpPr>
        <p:spPr>
          <a:xfrm>
            <a:off x="0" y="1008067"/>
            <a:ext cx="12191999"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3" name="Google Shape;110;p2">
            <a:extLst>
              <a:ext uri="{FF2B5EF4-FFF2-40B4-BE49-F238E27FC236}">
                <a16:creationId xmlns:a16="http://schemas.microsoft.com/office/drawing/2014/main" id="{FE4FF456-F8A8-E359-77E3-F2B9D29FCFDF}"/>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sp>
        <p:nvSpPr>
          <p:cNvPr id="30" name="Rectangle 29">
            <a:extLst>
              <a:ext uri="{FF2B5EF4-FFF2-40B4-BE49-F238E27FC236}">
                <a16:creationId xmlns:a16="http://schemas.microsoft.com/office/drawing/2014/main" id="{E807D1BB-9217-B062-A41D-376C72F52A42}"/>
              </a:ext>
            </a:extLst>
          </p:cNvPr>
          <p:cNvSpPr/>
          <p:nvPr/>
        </p:nvSpPr>
        <p:spPr>
          <a:xfrm>
            <a:off x="5387204" y="5404976"/>
            <a:ext cx="5911876" cy="857057"/>
          </a:xfrm>
          <a:prstGeom prst="rect">
            <a:avLst/>
          </a:prstGeom>
          <a:solidFill>
            <a:srgbClr val="D7F9F0"/>
          </a:solidFill>
          <a:ln w="28575">
            <a:solidFill>
              <a:schemeClr val="accent5"/>
            </a:solidFill>
          </a:ln>
          <a:effectLst>
            <a:outerShdw blurRad="127000" dist="190500" dir="66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a:extLst>
              <a:ext uri="{FF2B5EF4-FFF2-40B4-BE49-F238E27FC236}">
                <a16:creationId xmlns:a16="http://schemas.microsoft.com/office/drawing/2014/main" id="{99886E58-BE64-3FD8-E340-387D4F491BDC}"/>
              </a:ext>
            </a:extLst>
          </p:cNvPr>
          <p:cNvSpPr/>
          <p:nvPr/>
        </p:nvSpPr>
        <p:spPr>
          <a:xfrm>
            <a:off x="5595624" y="2039602"/>
            <a:ext cx="5507806" cy="857057"/>
          </a:xfrm>
          <a:prstGeom prst="rect">
            <a:avLst/>
          </a:prstGeom>
          <a:solidFill>
            <a:srgbClr val="D7F9F0"/>
          </a:solidFill>
          <a:ln w="28575">
            <a:solidFill>
              <a:schemeClr val="accent5"/>
            </a:solidFill>
          </a:ln>
          <a:effectLst>
            <a:outerShdw blurRad="101600" dist="190500" dir="2082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0" name="Group 9">
            <a:extLst>
              <a:ext uri="{FF2B5EF4-FFF2-40B4-BE49-F238E27FC236}">
                <a16:creationId xmlns:a16="http://schemas.microsoft.com/office/drawing/2014/main" id="{B5C45EAD-BE1C-FB40-8BB3-2A8A235637DB}"/>
              </a:ext>
            </a:extLst>
          </p:cNvPr>
          <p:cNvGrpSpPr/>
          <p:nvPr/>
        </p:nvGrpSpPr>
        <p:grpSpPr>
          <a:xfrm>
            <a:off x="566057" y="190499"/>
            <a:ext cx="11059886" cy="907832"/>
            <a:chOff x="742950" y="190499"/>
            <a:chExt cx="10706100" cy="907832"/>
          </a:xfrm>
          <a:solidFill>
            <a:schemeClr val="accent5"/>
          </a:solidFill>
          <a:effectLst>
            <a:outerShdw blurRad="50800" dist="38100" dir="2700000" algn="tl" rotWithShape="0">
              <a:prstClr val="black">
                <a:alpha val="40000"/>
              </a:prstClr>
            </a:outerShdw>
          </a:effectLst>
        </p:grpSpPr>
        <p:grpSp>
          <p:nvGrpSpPr>
            <p:cNvPr id="11" name="Group 10">
              <a:extLst>
                <a:ext uri="{FF2B5EF4-FFF2-40B4-BE49-F238E27FC236}">
                  <a16:creationId xmlns:a16="http://schemas.microsoft.com/office/drawing/2014/main" id="{7D981522-A7CC-EC68-14C9-06269A0B56C1}"/>
                </a:ext>
              </a:extLst>
            </p:cNvPr>
            <p:cNvGrpSpPr/>
            <p:nvPr/>
          </p:nvGrpSpPr>
          <p:grpSpPr>
            <a:xfrm>
              <a:off x="6096000" y="190500"/>
              <a:ext cx="5353050" cy="907831"/>
              <a:chOff x="0" y="190500"/>
              <a:chExt cx="5191125" cy="907831"/>
            </a:xfrm>
            <a:grpFill/>
            <a:effectLst/>
          </p:grpSpPr>
          <p:sp>
            <p:nvSpPr>
              <p:cNvPr id="15" name="Rectangle 14">
                <a:extLst>
                  <a:ext uri="{FF2B5EF4-FFF2-40B4-BE49-F238E27FC236}">
                    <a16:creationId xmlns:a16="http://schemas.microsoft.com/office/drawing/2014/main" id="{19D34918-2E2C-C0A8-4CE3-6C7C9FF86227}"/>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6" name="Isosceles Triangle 15">
                <a:extLst>
                  <a:ext uri="{FF2B5EF4-FFF2-40B4-BE49-F238E27FC236}">
                    <a16:creationId xmlns:a16="http://schemas.microsoft.com/office/drawing/2014/main" id="{3F366165-AB60-E0AF-0C83-C592FD2B6985}"/>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2" name="Group 11">
              <a:extLst>
                <a:ext uri="{FF2B5EF4-FFF2-40B4-BE49-F238E27FC236}">
                  <a16:creationId xmlns:a16="http://schemas.microsoft.com/office/drawing/2014/main" id="{EA54DE6A-3613-DC09-7C24-2F3589DEE0A1}"/>
                </a:ext>
              </a:extLst>
            </p:cNvPr>
            <p:cNvGrpSpPr/>
            <p:nvPr/>
          </p:nvGrpSpPr>
          <p:grpSpPr>
            <a:xfrm flipH="1">
              <a:off x="742950" y="190499"/>
              <a:ext cx="5353050" cy="907831"/>
              <a:chOff x="0" y="190500"/>
              <a:chExt cx="5191125" cy="907831"/>
            </a:xfrm>
            <a:grpFill/>
            <a:effectLst/>
          </p:grpSpPr>
          <p:sp>
            <p:nvSpPr>
              <p:cNvPr id="13" name="Rectangle 12">
                <a:extLst>
                  <a:ext uri="{FF2B5EF4-FFF2-40B4-BE49-F238E27FC236}">
                    <a16:creationId xmlns:a16="http://schemas.microsoft.com/office/drawing/2014/main" id="{99C95F35-59B4-60F8-B90C-583AD86450AF}"/>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4" name="Isosceles Triangle 13">
                <a:extLst>
                  <a:ext uri="{FF2B5EF4-FFF2-40B4-BE49-F238E27FC236}">
                    <a16:creationId xmlns:a16="http://schemas.microsoft.com/office/drawing/2014/main" id="{8570236E-F9E7-DFF8-B53B-CA832A315CCB}"/>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7" name="Google Shape;145;p7">
            <a:extLst>
              <a:ext uri="{FF2B5EF4-FFF2-40B4-BE49-F238E27FC236}">
                <a16:creationId xmlns:a16="http://schemas.microsoft.com/office/drawing/2014/main" id="{4247D52F-C148-3256-F9E7-4A7676BF7E91}"/>
              </a:ext>
            </a:extLst>
          </p:cNvPr>
          <p:cNvSpPr txBox="1">
            <a:spLocks noGrp="1"/>
          </p:cNvSpPr>
          <p:nvPr>
            <p:ph type="title"/>
          </p:nvPr>
        </p:nvSpPr>
        <p:spPr>
          <a:xfrm>
            <a:off x="1088320" y="168777"/>
            <a:ext cx="10015110" cy="96335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Arial"/>
              <a:buNone/>
            </a:pPr>
            <a:r>
              <a:rPr lang="en-US" sz="3600" b="1" dirty="0">
                <a:solidFill>
                  <a:schemeClr val="bg1"/>
                </a:solidFill>
                <a:latin typeface="+mj-lt"/>
              </a:rPr>
              <a:t>What To Do If You Receive a Suspicious Email</a:t>
            </a:r>
            <a:endParaRPr sz="3600" b="1" dirty="0">
              <a:solidFill>
                <a:schemeClr val="bg1"/>
              </a:solidFill>
              <a:latin typeface="+mj-lt"/>
            </a:endParaRPr>
          </a:p>
        </p:txBody>
      </p:sp>
      <p:pic>
        <p:nvPicPr>
          <p:cNvPr id="19" name="Graphic 18">
            <a:extLst>
              <a:ext uri="{FF2B5EF4-FFF2-40B4-BE49-F238E27FC236}">
                <a16:creationId xmlns:a16="http://schemas.microsoft.com/office/drawing/2014/main" id="{09BBB23E-060F-FE9C-8342-86FBBFB6D5F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2898" y="2280554"/>
            <a:ext cx="3575768" cy="3582222"/>
          </a:xfrm>
          <a:prstGeom prst="rect">
            <a:avLst/>
          </a:prstGeom>
          <a:effectLst>
            <a:outerShdw blurRad="152400" dist="266700" dir="840000" algn="tl" rotWithShape="0">
              <a:prstClr val="black">
                <a:alpha val="40000"/>
              </a:prstClr>
            </a:outerShdw>
          </a:effectLst>
        </p:spPr>
      </p:pic>
      <p:sp>
        <p:nvSpPr>
          <p:cNvPr id="20" name="TextBox 19">
            <a:extLst>
              <a:ext uri="{FF2B5EF4-FFF2-40B4-BE49-F238E27FC236}">
                <a16:creationId xmlns:a16="http://schemas.microsoft.com/office/drawing/2014/main" id="{58BD1278-FBEC-0F44-CEB9-F4FE279C6A88}"/>
              </a:ext>
            </a:extLst>
          </p:cNvPr>
          <p:cNvSpPr txBox="1"/>
          <p:nvPr/>
        </p:nvSpPr>
        <p:spPr>
          <a:xfrm>
            <a:off x="5519057" y="2072602"/>
            <a:ext cx="5690044" cy="715389"/>
          </a:xfrm>
          <a:prstGeom prst="rect">
            <a:avLst/>
          </a:prstGeom>
          <a:noFill/>
        </p:spPr>
        <p:txBody>
          <a:bodyPr wrap="square">
            <a:spAutoFit/>
          </a:bodyPr>
          <a:lstStyle/>
          <a:p>
            <a:pPr marL="0" marR="0" lvl="0" indent="0" algn="ctr" rtl="0">
              <a:lnSpc>
                <a:spcPct val="120000"/>
              </a:lnSpc>
              <a:spcBef>
                <a:spcPts val="0"/>
              </a:spcBef>
              <a:spcAft>
                <a:spcPts val="0"/>
              </a:spcAft>
              <a:buClr>
                <a:schemeClr val="dk1"/>
              </a:buClr>
              <a:buSzPts val="3600"/>
              <a:buFont typeface="Arial"/>
              <a:buNone/>
            </a:pPr>
            <a:r>
              <a:rPr lang="en-US" sz="3600" b="1" spc="-150" dirty="0">
                <a:solidFill>
                  <a:schemeClr val="tx1"/>
                </a:solidFill>
                <a:latin typeface="Argent CF" panose="00000500000000000000" pitchFamily="50" charset="0"/>
                <a:sym typeface="Arial"/>
              </a:rPr>
              <a:t>Don’t click anything</a:t>
            </a:r>
            <a:r>
              <a:rPr lang="en-US" sz="3600" spc="-150" dirty="0">
                <a:solidFill>
                  <a:schemeClr val="tx1"/>
                </a:solidFill>
                <a:latin typeface="Argent CF" panose="00000500000000000000" pitchFamily="50" charset="0"/>
                <a:sym typeface="Arial"/>
              </a:rPr>
              <a:t>!</a:t>
            </a:r>
          </a:p>
        </p:txBody>
      </p:sp>
      <p:sp>
        <p:nvSpPr>
          <p:cNvPr id="24" name="TextBox 23">
            <a:extLst>
              <a:ext uri="{FF2B5EF4-FFF2-40B4-BE49-F238E27FC236}">
                <a16:creationId xmlns:a16="http://schemas.microsoft.com/office/drawing/2014/main" id="{ACE22451-715C-DEFF-44D0-076224C2C71E}"/>
              </a:ext>
            </a:extLst>
          </p:cNvPr>
          <p:cNvSpPr txBox="1"/>
          <p:nvPr/>
        </p:nvSpPr>
        <p:spPr>
          <a:xfrm>
            <a:off x="5595624" y="3215436"/>
            <a:ext cx="5690044" cy="576953"/>
          </a:xfrm>
          <a:prstGeom prst="rect">
            <a:avLst/>
          </a:prstGeom>
          <a:noFill/>
        </p:spPr>
        <p:txBody>
          <a:bodyPr wrap="square">
            <a:spAutoFit/>
          </a:bodyPr>
          <a:lstStyle/>
          <a:p>
            <a:pPr lvl="0" algn="ctr">
              <a:lnSpc>
                <a:spcPct val="120000"/>
              </a:lnSpc>
              <a:buClr>
                <a:schemeClr val="dk1"/>
              </a:buClr>
              <a:buSzPts val="3600"/>
            </a:pPr>
            <a:r>
              <a:rPr lang="en-US" sz="2800" b="1" spc="-150" dirty="0">
                <a:solidFill>
                  <a:schemeClr val="tx1"/>
                </a:solidFill>
                <a:latin typeface="Argent CF" panose="00000500000000000000" pitchFamily="50" charset="0"/>
                <a:sym typeface="Arial"/>
              </a:rPr>
              <a:t>— Don’t reply </a:t>
            </a:r>
            <a:r>
              <a:rPr lang="en-US" sz="2800" spc="-150" dirty="0">
                <a:solidFill>
                  <a:schemeClr val="tx1"/>
                </a:solidFill>
                <a:latin typeface="Argent CF" panose="00000500000000000000" pitchFamily="50" charset="0"/>
              </a:rPr>
              <a:t>to the </a:t>
            </a:r>
            <a:r>
              <a:rPr lang="en-US" sz="2800" b="1" spc="-150" dirty="0">
                <a:solidFill>
                  <a:schemeClr val="tx1"/>
                </a:solidFill>
                <a:latin typeface="Argent CF" panose="00000500000000000000" pitchFamily="50" charset="0"/>
              </a:rPr>
              <a:t>message</a:t>
            </a:r>
            <a:r>
              <a:rPr lang="en-US" sz="2800" spc="-150" dirty="0">
                <a:solidFill>
                  <a:schemeClr val="tx1"/>
                </a:solidFill>
                <a:latin typeface="Argent CF" panose="00000500000000000000" pitchFamily="50" charset="0"/>
              </a:rPr>
              <a:t>. </a:t>
            </a:r>
            <a:r>
              <a:rPr lang="en-US" sz="2800" b="1" spc="-150" dirty="0">
                <a:solidFill>
                  <a:schemeClr val="tx1"/>
                </a:solidFill>
                <a:latin typeface="Argent CF" panose="00000500000000000000" pitchFamily="50" charset="0"/>
              </a:rPr>
              <a:t>—</a:t>
            </a:r>
            <a:endParaRPr lang="en-US" sz="2800" spc="-150" dirty="0">
              <a:solidFill>
                <a:schemeClr val="tx1"/>
              </a:solidFill>
              <a:latin typeface="Argent CF" panose="00000500000000000000" pitchFamily="50" charset="0"/>
              <a:sym typeface="Arial"/>
            </a:endParaRPr>
          </a:p>
        </p:txBody>
      </p:sp>
      <p:sp>
        <p:nvSpPr>
          <p:cNvPr id="25" name="TextBox 24">
            <a:extLst>
              <a:ext uri="{FF2B5EF4-FFF2-40B4-BE49-F238E27FC236}">
                <a16:creationId xmlns:a16="http://schemas.microsoft.com/office/drawing/2014/main" id="{E2DD712F-FB13-2347-35B7-DEF7B43EFF45}"/>
              </a:ext>
            </a:extLst>
          </p:cNvPr>
          <p:cNvSpPr txBox="1"/>
          <p:nvPr/>
        </p:nvSpPr>
        <p:spPr>
          <a:xfrm>
            <a:off x="5271719" y="3761619"/>
            <a:ext cx="6337855" cy="576953"/>
          </a:xfrm>
          <a:prstGeom prst="rect">
            <a:avLst/>
          </a:prstGeom>
          <a:noFill/>
        </p:spPr>
        <p:txBody>
          <a:bodyPr wrap="square">
            <a:spAutoFit/>
          </a:bodyPr>
          <a:lstStyle/>
          <a:p>
            <a:pPr lvl="0" algn="ctr">
              <a:lnSpc>
                <a:spcPct val="120000"/>
              </a:lnSpc>
              <a:buClr>
                <a:schemeClr val="dk1"/>
              </a:buClr>
              <a:buSzPts val="3600"/>
            </a:pPr>
            <a:r>
              <a:rPr lang="en-US" sz="2800" b="1" spc="-150" dirty="0">
                <a:solidFill>
                  <a:schemeClr val="tx1"/>
                </a:solidFill>
                <a:latin typeface="Argent CF" panose="00000500000000000000" pitchFamily="50" charset="0"/>
              </a:rPr>
              <a:t>—  Don’t </a:t>
            </a:r>
            <a:r>
              <a:rPr lang="en-US" sz="2800" b="1" spc="-150" dirty="0">
                <a:solidFill>
                  <a:schemeClr val="tx1"/>
                </a:solidFill>
                <a:latin typeface="Argent CF" panose="00000500000000000000" pitchFamily="50" charset="0"/>
                <a:sym typeface="Arial"/>
              </a:rPr>
              <a:t>call </a:t>
            </a:r>
            <a:r>
              <a:rPr lang="en-US" sz="2800" spc="-150" dirty="0">
                <a:solidFill>
                  <a:schemeClr val="tx1"/>
                </a:solidFill>
                <a:latin typeface="Argent CF" panose="00000500000000000000" pitchFamily="50" charset="0"/>
                <a:sym typeface="Arial"/>
              </a:rPr>
              <a:t>any </a:t>
            </a:r>
            <a:r>
              <a:rPr lang="en-US" sz="2800" b="1" spc="-150" dirty="0">
                <a:solidFill>
                  <a:schemeClr val="tx1"/>
                </a:solidFill>
                <a:latin typeface="Argent CF" panose="00000500000000000000" pitchFamily="50" charset="0"/>
                <a:sym typeface="Arial"/>
              </a:rPr>
              <a:t>phone numbers </a:t>
            </a:r>
            <a:r>
              <a:rPr lang="en-US" sz="2800" spc="-150" dirty="0">
                <a:solidFill>
                  <a:schemeClr val="tx1"/>
                </a:solidFill>
                <a:latin typeface="Argent CF" panose="00000500000000000000" pitchFamily="50" charset="0"/>
                <a:sym typeface="Arial"/>
              </a:rPr>
              <a:t>listed.</a:t>
            </a:r>
            <a:r>
              <a:rPr lang="en-US" sz="2800" b="1" spc="-150" dirty="0">
                <a:solidFill>
                  <a:schemeClr val="tx1"/>
                </a:solidFill>
                <a:latin typeface="Argent CF" panose="00000500000000000000" pitchFamily="50" charset="0"/>
              </a:rPr>
              <a:t> —</a:t>
            </a:r>
            <a:endParaRPr lang="en-US" sz="2800" spc="-150" dirty="0">
              <a:solidFill>
                <a:schemeClr val="tx1"/>
              </a:solidFill>
              <a:latin typeface="Argent CF" panose="00000500000000000000" pitchFamily="50" charset="0"/>
              <a:sym typeface="Arial"/>
            </a:endParaRPr>
          </a:p>
        </p:txBody>
      </p:sp>
      <p:sp>
        <p:nvSpPr>
          <p:cNvPr id="26" name="TextBox 25">
            <a:extLst>
              <a:ext uri="{FF2B5EF4-FFF2-40B4-BE49-F238E27FC236}">
                <a16:creationId xmlns:a16="http://schemas.microsoft.com/office/drawing/2014/main" id="{C1073057-1F35-FCC7-9EE4-F5AE2A71B3BE}"/>
              </a:ext>
            </a:extLst>
          </p:cNvPr>
          <p:cNvSpPr txBox="1"/>
          <p:nvPr/>
        </p:nvSpPr>
        <p:spPr>
          <a:xfrm>
            <a:off x="5387204" y="4338572"/>
            <a:ext cx="6106886" cy="576953"/>
          </a:xfrm>
          <a:prstGeom prst="rect">
            <a:avLst/>
          </a:prstGeom>
          <a:noFill/>
        </p:spPr>
        <p:txBody>
          <a:bodyPr wrap="square">
            <a:spAutoFit/>
          </a:bodyPr>
          <a:lstStyle/>
          <a:p>
            <a:pPr lvl="0" algn="ctr">
              <a:lnSpc>
                <a:spcPct val="120000"/>
              </a:lnSpc>
              <a:buClr>
                <a:schemeClr val="dk1"/>
              </a:buClr>
              <a:buSzPts val="3600"/>
            </a:pPr>
            <a:r>
              <a:rPr lang="en-US" sz="2800" b="1" spc="-150" dirty="0">
                <a:solidFill>
                  <a:schemeClr val="tx1"/>
                </a:solidFill>
                <a:latin typeface="Argent CF" panose="00000500000000000000" pitchFamily="50" charset="0"/>
              </a:rPr>
              <a:t>—  Don’t </a:t>
            </a:r>
            <a:r>
              <a:rPr lang="en-US" sz="2800" b="1" spc="-150" dirty="0">
                <a:solidFill>
                  <a:schemeClr val="tx1"/>
                </a:solidFill>
                <a:latin typeface="Argent CF" panose="00000500000000000000" pitchFamily="50" charset="0"/>
                <a:sym typeface="Arial"/>
              </a:rPr>
              <a:t>download </a:t>
            </a:r>
            <a:r>
              <a:rPr lang="en-US" sz="2800" spc="-150" dirty="0">
                <a:solidFill>
                  <a:schemeClr val="tx1"/>
                </a:solidFill>
                <a:latin typeface="Argent CF" panose="00000500000000000000" pitchFamily="50" charset="0"/>
                <a:sym typeface="Arial"/>
              </a:rPr>
              <a:t>any </a:t>
            </a:r>
            <a:r>
              <a:rPr lang="en-US" sz="2800" b="1" spc="-150" dirty="0">
                <a:solidFill>
                  <a:schemeClr val="tx1"/>
                </a:solidFill>
                <a:latin typeface="Argent CF" panose="00000500000000000000" pitchFamily="50" charset="0"/>
                <a:sym typeface="Arial"/>
              </a:rPr>
              <a:t>attachments</a:t>
            </a:r>
            <a:r>
              <a:rPr lang="en-US" sz="2800" spc="-150" dirty="0">
                <a:solidFill>
                  <a:schemeClr val="tx1"/>
                </a:solidFill>
                <a:latin typeface="Argent CF" panose="00000500000000000000" pitchFamily="50" charset="0"/>
                <a:sym typeface="Arial"/>
              </a:rPr>
              <a:t>. </a:t>
            </a:r>
            <a:r>
              <a:rPr lang="en-US" sz="2800" b="1" spc="-150" dirty="0">
                <a:solidFill>
                  <a:schemeClr val="tx1"/>
                </a:solidFill>
                <a:latin typeface="Argent CF" panose="00000500000000000000" pitchFamily="50" charset="0"/>
              </a:rPr>
              <a:t> —</a:t>
            </a:r>
            <a:endParaRPr lang="en-US" sz="2800" spc="-150" dirty="0">
              <a:solidFill>
                <a:schemeClr val="tx1"/>
              </a:solidFill>
              <a:latin typeface="Argent CF" panose="00000500000000000000" pitchFamily="50" charset="0"/>
              <a:sym typeface="Arial"/>
            </a:endParaRPr>
          </a:p>
        </p:txBody>
      </p:sp>
      <p:sp>
        <p:nvSpPr>
          <p:cNvPr id="27" name="TextBox 26">
            <a:extLst>
              <a:ext uri="{FF2B5EF4-FFF2-40B4-BE49-F238E27FC236}">
                <a16:creationId xmlns:a16="http://schemas.microsoft.com/office/drawing/2014/main" id="{DBA8C8DF-0300-964B-3752-AAAA69A2776E}"/>
              </a:ext>
            </a:extLst>
          </p:cNvPr>
          <p:cNvSpPr txBox="1"/>
          <p:nvPr/>
        </p:nvSpPr>
        <p:spPr>
          <a:xfrm>
            <a:off x="5519057" y="5463595"/>
            <a:ext cx="5690044" cy="715389"/>
          </a:xfrm>
          <a:prstGeom prst="rect">
            <a:avLst/>
          </a:prstGeom>
          <a:noFill/>
        </p:spPr>
        <p:txBody>
          <a:bodyPr wrap="square">
            <a:spAutoFit/>
          </a:bodyPr>
          <a:lstStyle/>
          <a:p>
            <a:pPr marL="0" marR="0" lvl="0" indent="0" algn="ctr" rtl="0">
              <a:lnSpc>
                <a:spcPct val="120000"/>
              </a:lnSpc>
              <a:spcBef>
                <a:spcPts val="0"/>
              </a:spcBef>
              <a:spcAft>
                <a:spcPts val="0"/>
              </a:spcAft>
              <a:buClr>
                <a:schemeClr val="dk1"/>
              </a:buClr>
              <a:buSzPts val="3600"/>
              <a:buFont typeface="Arial"/>
              <a:buNone/>
            </a:pPr>
            <a:r>
              <a:rPr lang="en-US" sz="3600" b="1" spc="-150" dirty="0">
                <a:solidFill>
                  <a:schemeClr val="tx1"/>
                </a:solidFill>
                <a:latin typeface="Argent CF" panose="00000500000000000000" pitchFamily="50" charset="0"/>
                <a:sym typeface="Arial"/>
              </a:rPr>
              <a:t>Delete it </a:t>
            </a:r>
            <a:r>
              <a:rPr lang="en-US" sz="3600" spc="-150" dirty="0">
                <a:solidFill>
                  <a:schemeClr val="tx1"/>
                </a:solidFill>
                <a:latin typeface="Argent CF" panose="00000500000000000000" pitchFamily="50" charset="0"/>
                <a:sym typeface="Arial"/>
              </a:rPr>
              <a:t>or</a:t>
            </a:r>
            <a:r>
              <a:rPr lang="en-US" sz="3600" b="1" spc="-150" dirty="0">
                <a:solidFill>
                  <a:schemeClr val="tx1"/>
                </a:solidFill>
                <a:latin typeface="Argent CF" panose="00000500000000000000" pitchFamily="50" charset="0"/>
                <a:sym typeface="Arial"/>
              </a:rPr>
              <a:t> move it </a:t>
            </a:r>
            <a:r>
              <a:rPr lang="en-US" sz="3600" spc="-150" dirty="0">
                <a:solidFill>
                  <a:schemeClr val="tx1"/>
                </a:solidFill>
                <a:latin typeface="Argent CF" panose="00000500000000000000" pitchFamily="50" charset="0"/>
                <a:sym typeface="Arial"/>
              </a:rPr>
              <a:t>to</a:t>
            </a:r>
            <a:r>
              <a:rPr lang="en-US" sz="3600" b="1" spc="-150" dirty="0">
                <a:solidFill>
                  <a:schemeClr val="tx1"/>
                </a:solidFill>
                <a:latin typeface="Argent CF" panose="00000500000000000000" pitchFamily="50" charset="0"/>
                <a:sym typeface="Arial"/>
              </a:rPr>
              <a:t> spam.</a:t>
            </a:r>
            <a:endParaRPr lang="en-US" sz="3600" spc="-150" dirty="0">
              <a:solidFill>
                <a:schemeClr val="tx1"/>
              </a:solidFill>
              <a:latin typeface="Argent CF" panose="00000500000000000000" pitchFamily="50" charset="0"/>
              <a:sym typeface="Arial"/>
            </a:endParaRPr>
          </a:p>
        </p:txBody>
      </p:sp>
      <p:pic>
        <p:nvPicPr>
          <p:cNvPr id="29" name="Graphic 28">
            <a:extLst>
              <a:ext uri="{FF2B5EF4-FFF2-40B4-BE49-F238E27FC236}">
                <a16:creationId xmlns:a16="http://schemas.microsoft.com/office/drawing/2014/main" id="{5F8DE17B-57AE-01BB-26B0-3BC38F568D5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903619">
            <a:off x="4554872" y="5190782"/>
            <a:ext cx="836127" cy="1122579"/>
          </a:xfrm>
          <a:prstGeom prst="rect">
            <a:avLst/>
          </a:prstGeom>
          <a:effectLst>
            <a:outerShdw blurRad="50800" dist="38100" dir="5400000" algn="t" rotWithShape="0">
              <a:prstClr val="black">
                <a:alpha val="40000"/>
              </a:prst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2">
          <a:extLst>
            <a:ext uri="{FF2B5EF4-FFF2-40B4-BE49-F238E27FC236}">
              <a16:creationId xmlns:a16="http://schemas.microsoft.com/office/drawing/2014/main" id="{39C26439-9A2A-B4A9-5B32-C0CA20541C8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1112347-E07C-8F5C-5DD1-2DECFF8514B9}"/>
              </a:ext>
            </a:extLst>
          </p:cNvPr>
          <p:cNvSpPr/>
          <p:nvPr/>
        </p:nvSpPr>
        <p:spPr>
          <a:xfrm>
            <a:off x="0" y="1008067"/>
            <a:ext cx="12191999"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5" name="Google Shape;110;p2">
            <a:extLst>
              <a:ext uri="{FF2B5EF4-FFF2-40B4-BE49-F238E27FC236}">
                <a16:creationId xmlns:a16="http://schemas.microsoft.com/office/drawing/2014/main" id="{64FC7967-63CE-44DE-6A9B-0C193C061DD0}"/>
              </a:ext>
            </a:extLst>
          </p:cNvPr>
          <p:cNvSpPr txBox="1">
            <a:spLocks/>
          </p:cNvSpPr>
          <p:nvPr/>
        </p:nvSpPr>
        <p:spPr>
          <a:xfrm>
            <a:off x="3047874" y="1098329"/>
            <a:ext cx="6095999" cy="600247"/>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10" name="Group 9">
            <a:extLst>
              <a:ext uri="{FF2B5EF4-FFF2-40B4-BE49-F238E27FC236}">
                <a16:creationId xmlns:a16="http://schemas.microsoft.com/office/drawing/2014/main" id="{6F0968D8-1027-5980-50F7-68235EED6C24}"/>
              </a:ext>
            </a:extLst>
          </p:cNvPr>
          <p:cNvGrpSpPr/>
          <p:nvPr/>
        </p:nvGrpSpPr>
        <p:grpSpPr>
          <a:xfrm>
            <a:off x="1349829" y="190499"/>
            <a:ext cx="9492342" cy="907832"/>
            <a:chOff x="742950" y="190499"/>
            <a:chExt cx="10706100" cy="907832"/>
          </a:xfrm>
          <a:solidFill>
            <a:schemeClr val="accent5"/>
          </a:solidFill>
          <a:effectLst>
            <a:outerShdw blurRad="50800" dist="38100" dir="2700000" algn="tl" rotWithShape="0">
              <a:prstClr val="black">
                <a:alpha val="40000"/>
              </a:prstClr>
            </a:outerShdw>
          </a:effectLst>
        </p:grpSpPr>
        <p:grpSp>
          <p:nvGrpSpPr>
            <p:cNvPr id="11" name="Group 10">
              <a:extLst>
                <a:ext uri="{FF2B5EF4-FFF2-40B4-BE49-F238E27FC236}">
                  <a16:creationId xmlns:a16="http://schemas.microsoft.com/office/drawing/2014/main" id="{36A5AD07-00D2-CF75-EBAF-6FEDAD39DB03}"/>
                </a:ext>
              </a:extLst>
            </p:cNvPr>
            <p:cNvGrpSpPr/>
            <p:nvPr/>
          </p:nvGrpSpPr>
          <p:grpSpPr>
            <a:xfrm>
              <a:off x="6096000" y="190500"/>
              <a:ext cx="5353050" cy="907831"/>
              <a:chOff x="0" y="190500"/>
              <a:chExt cx="5191125" cy="907831"/>
            </a:xfrm>
            <a:grpFill/>
            <a:effectLst/>
          </p:grpSpPr>
          <p:sp>
            <p:nvSpPr>
              <p:cNvPr id="15" name="Rectangle 14">
                <a:extLst>
                  <a:ext uri="{FF2B5EF4-FFF2-40B4-BE49-F238E27FC236}">
                    <a16:creationId xmlns:a16="http://schemas.microsoft.com/office/drawing/2014/main" id="{10A6252B-84D3-A4D4-4ED3-7F9666A7D72B}"/>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6" name="Isosceles Triangle 15">
                <a:extLst>
                  <a:ext uri="{FF2B5EF4-FFF2-40B4-BE49-F238E27FC236}">
                    <a16:creationId xmlns:a16="http://schemas.microsoft.com/office/drawing/2014/main" id="{44D15643-0268-4424-B2A2-F07326F4E0DD}"/>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12" name="Group 11">
              <a:extLst>
                <a:ext uri="{FF2B5EF4-FFF2-40B4-BE49-F238E27FC236}">
                  <a16:creationId xmlns:a16="http://schemas.microsoft.com/office/drawing/2014/main" id="{9ABDEE7B-E965-2E3F-7F76-2A8550265064}"/>
                </a:ext>
              </a:extLst>
            </p:cNvPr>
            <p:cNvGrpSpPr/>
            <p:nvPr/>
          </p:nvGrpSpPr>
          <p:grpSpPr>
            <a:xfrm flipH="1">
              <a:off x="742950" y="190499"/>
              <a:ext cx="5353050" cy="907831"/>
              <a:chOff x="0" y="190500"/>
              <a:chExt cx="5191125" cy="907831"/>
            </a:xfrm>
            <a:grpFill/>
            <a:effectLst/>
          </p:grpSpPr>
          <p:sp>
            <p:nvSpPr>
              <p:cNvPr id="13" name="Rectangle 12">
                <a:extLst>
                  <a:ext uri="{FF2B5EF4-FFF2-40B4-BE49-F238E27FC236}">
                    <a16:creationId xmlns:a16="http://schemas.microsoft.com/office/drawing/2014/main" id="{8521705C-1A6A-5E51-D9C4-3240E20F780D}"/>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14" name="Isosceles Triangle 13">
                <a:extLst>
                  <a:ext uri="{FF2B5EF4-FFF2-40B4-BE49-F238E27FC236}">
                    <a16:creationId xmlns:a16="http://schemas.microsoft.com/office/drawing/2014/main" id="{0F41CF53-46A1-73D2-CEAB-B970413DE0B2}"/>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grpSp>
      <p:sp>
        <p:nvSpPr>
          <p:cNvPr id="17" name="Google Shape;145;p7">
            <a:extLst>
              <a:ext uri="{FF2B5EF4-FFF2-40B4-BE49-F238E27FC236}">
                <a16:creationId xmlns:a16="http://schemas.microsoft.com/office/drawing/2014/main" id="{9D49A293-4593-F261-DDEC-0CCDCFDBD4B5}"/>
              </a:ext>
            </a:extLst>
          </p:cNvPr>
          <p:cNvSpPr txBox="1">
            <a:spLocks noGrp="1"/>
          </p:cNvSpPr>
          <p:nvPr>
            <p:ph type="title"/>
          </p:nvPr>
        </p:nvSpPr>
        <p:spPr>
          <a:xfrm>
            <a:off x="334837" y="207503"/>
            <a:ext cx="11522075" cy="96335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b="1" dirty="0">
                <a:solidFill>
                  <a:schemeClr val="bg1"/>
                </a:solidFill>
                <a:latin typeface="+mj-lt"/>
              </a:rPr>
              <a:t>Think You’ve Been Scammed?</a:t>
            </a:r>
            <a:endParaRPr b="1" dirty="0">
              <a:solidFill>
                <a:schemeClr val="bg1"/>
              </a:solidFill>
              <a:latin typeface="+mj-lt"/>
            </a:endParaRPr>
          </a:p>
        </p:txBody>
      </p:sp>
      <p:sp>
        <p:nvSpPr>
          <p:cNvPr id="2" name="Google Shape;187;p13">
            <a:extLst>
              <a:ext uri="{FF2B5EF4-FFF2-40B4-BE49-F238E27FC236}">
                <a16:creationId xmlns:a16="http://schemas.microsoft.com/office/drawing/2014/main" id="{FE8A0EC6-F1D8-175F-D347-6705C0B336A2}"/>
              </a:ext>
            </a:extLst>
          </p:cNvPr>
          <p:cNvSpPr txBox="1">
            <a:spLocks noGrp="1"/>
          </p:cNvSpPr>
          <p:nvPr>
            <p:ph type="body" idx="2"/>
          </p:nvPr>
        </p:nvSpPr>
        <p:spPr>
          <a:xfrm>
            <a:off x="5346352" y="2171736"/>
            <a:ext cx="6323134" cy="4297635"/>
          </a:xfrm>
          <a:prstGeom prst="rect">
            <a:avLst/>
          </a:prstGeom>
          <a:noFill/>
          <a:ln>
            <a:noFill/>
          </a:ln>
        </p:spPr>
        <p:txBody>
          <a:bodyPr spcFirstLastPara="1" wrap="square" lIns="91425" tIns="45700" rIns="91425" bIns="45700" anchor="t" anchorCtr="0">
            <a:normAutofit fontScale="77500" lnSpcReduction="20000"/>
          </a:bodyPr>
          <a:lstStyle/>
          <a:p>
            <a:pPr marL="180000" lvl="0" indent="-180000" algn="l" rtl="0">
              <a:lnSpc>
                <a:spcPct val="150000"/>
              </a:lnSpc>
              <a:spcBef>
                <a:spcPts val="0"/>
              </a:spcBef>
              <a:spcAft>
                <a:spcPts val="0"/>
              </a:spcAft>
              <a:buClr>
                <a:schemeClr val="dk1"/>
              </a:buClr>
              <a:buSzPts val="2400"/>
              <a:buNone/>
            </a:pPr>
            <a:r>
              <a:rPr lang="en-US" sz="3600" b="1" dirty="0">
                <a:solidFill>
                  <a:schemeClr val="accent5"/>
                </a:solidFill>
                <a:latin typeface="+mn-lt"/>
              </a:rPr>
              <a:t>If you gave financial info</a:t>
            </a:r>
            <a:r>
              <a:rPr lang="en-US" sz="2800" dirty="0">
                <a:solidFill>
                  <a:schemeClr val="tx1"/>
                </a:solidFill>
                <a:latin typeface="+mn-lt"/>
              </a:rPr>
              <a:t>:</a:t>
            </a:r>
            <a:endParaRPr sz="2800" dirty="0">
              <a:latin typeface="+mn-lt"/>
            </a:endParaRP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b="1" dirty="0">
                <a:latin typeface="+mn-lt"/>
              </a:rPr>
              <a:t>Call your bank immediately – </a:t>
            </a:r>
            <a:r>
              <a:rPr lang="en-US" sz="2800" dirty="0">
                <a:latin typeface="+mn-lt"/>
              </a:rPr>
              <a:t>call the phone number on your bank card</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b="1" dirty="0">
                <a:latin typeface="+mn-lt"/>
              </a:rPr>
              <a:t>Change </a:t>
            </a:r>
            <a:r>
              <a:rPr lang="en-US" sz="2800" dirty="0">
                <a:latin typeface="+mn-lt"/>
              </a:rPr>
              <a:t>your</a:t>
            </a:r>
            <a:r>
              <a:rPr lang="en-US" sz="2800" b="1" dirty="0">
                <a:latin typeface="+mn-lt"/>
              </a:rPr>
              <a:t> passwords</a:t>
            </a:r>
          </a:p>
          <a:p>
            <a:pPr marL="0" lvl="0" indent="0" algn="l" rtl="0">
              <a:lnSpc>
                <a:spcPct val="150000"/>
              </a:lnSpc>
              <a:spcBef>
                <a:spcPts val="1200"/>
              </a:spcBef>
              <a:spcAft>
                <a:spcPts val="0"/>
              </a:spcAft>
              <a:buClr>
                <a:schemeClr val="dk1"/>
              </a:buClr>
              <a:buSzPts val="2400"/>
            </a:pPr>
            <a:r>
              <a:rPr lang="en-US" sz="3600" b="1" dirty="0">
                <a:solidFill>
                  <a:schemeClr val="accent5"/>
                </a:solidFill>
                <a:latin typeface="+mn-lt"/>
              </a:rPr>
              <a:t>Report it</a:t>
            </a:r>
            <a:r>
              <a:rPr lang="en-US" sz="3400" dirty="0">
                <a:solidFill>
                  <a:schemeClr val="tx1"/>
                </a:solidFill>
                <a:latin typeface="+mn-lt"/>
              </a:rPr>
              <a:t>:</a:t>
            </a:r>
          </a:p>
          <a:p>
            <a:pPr lvl="0" indent="-457200" algn="l" rtl="0">
              <a:lnSpc>
                <a:spcPct val="150000"/>
              </a:lnSpc>
              <a:spcBef>
                <a:spcPts val="1200"/>
              </a:spcBef>
              <a:spcAft>
                <a:spcPts val="0"/>
              </a:spcAft>
              <a:buClr>
                <a:schemeClr val="dk1"/>
              </a:buClr>
              <a:buSzPts val="2400"/>
              <a:buFont typeface="Wingdings" panose="05000000000000000000" pitchFamily="2" charset="2"/>
              <a:buChar char="§"/>
            </a:pPr>
            <a:r>
              <a:rPr lang="en-US" sz="2800" dirty="0">
                <a:latin typeface="+mn-lt"/>
              </a:rPr>
              <a:t>Canadian Anti-Fraud Centre</a:t>
            </a:r>
            <a:r>
              <a:rPr lang="en-US" sz="2800" b="1" dirty="0">
                <a:latin typeface="+mn-lt"/>
              </a:rPr>
              <a:t>: 1-888-495-8501</a:t>
            </a:r>
          </a:p>
          <a:p>
            <a:pPr marL="0" lvl="0" indent="0" algn="l" rtl="0">
              <a:lnSpc>
                <a:spcPct val="150000"/>
              </a:lnSpc>
              <a:spcBef>
                <a:spcPts val="1200"/>
              </a:spcBef>
              <a:spcAft>
                <a:spcPts val="0"/>
              </a:spcAft>
              <a:buClr>
                <a:schemeClr val="dk1"/>
              </a:buClr>
              <a:buSzPts val="2400"/>
            </a:pPr>
            <a:r>
              <a:rPr lang="en-US" sz="3600" b="1" dirty="0">
                <a:solidFill>
                  <a:schemeClr val="accent5"/>
                </a:solidFill>
                <a:latin typeface="+mn-lt"/>
              </a:rPr>
              <a:t>Tell someone you trust</a:t>
            </a:r>
          </a:p>
        </p:txBody>
      </p:sp>
      <p:sp>
        <p:nvSpPr>
          <p:cNvPr id="22" name="Rectangle 21">
            <a:extLst>
              <a:ext uri="{FF2B5EF4-FFF2-40B4-BE49-F238E27FC236}">
                <a16:creationId xmlns:a16="http://schemas.microsoft.com/office/drawing/2014/main" id="{B68398CF-61AF-2096-A3B7-8F43F1BDC8DA}"/>
              </a:ext>
            </a:extLst>
          </p:cNvPr>
          <p:cNvSpPr/>
          <p:nvPr/>
        </p:nvSpPr>
        <p:spPr>
          <a:xfrm>
            <a:off x="424543" y="2092625"/>
            <a:ext cx="3797604" cy="857057"/>
          </a:xfrm>
          <a:prstGeom prst="rect">
            <a:avLst/>
          </a:prstGeom>
          <a:solidFill>
            <a:srgbClr val="D7F9F0"/>
          </a:solidFill>
          <a:ln w="28575">
            <a:solidFill>
              <a:schemeClr val="accent5"/>
            </a:solidFill>
          </a:ln>
          <a:effectLst>
            <a:outerShdw blurRad="101600" dist="190500" dir="2082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TextBox 22">
            <a:extLst>
              <a:ext uri="{FF2B5EF4-FFF2-40B4-BE49-F238E27FC236}">
                <a16:creationId xmlns:a16="http://schemas.microsoft.com/office/drawing/2014/main" id="{E96816CC-6E17-6B80-ACB3-9814119D331A}"/>
              </a:ext>
            </a:extLst>
          </p:cNvPr>
          <p:cNvSpPr txBox="1"/>
          <p:nvPr/>
        </p:nvSpPr>
        <p:spPr>
          <a:xfrm>
            <a:off x="865628" y="2125625"/>
            <a:ext cx="2944538" cy="715389"/>
          </a:xfrm>
          <a:prstGeom prst="rect">
            <a:avLst/>
          </a:prstGeom>
          <a:noFill/>
        </p:spPr>
        <p:txBody>
          <a:bodyPr wrap="square">
            <a:spAutoFit/>
          </a:bodyPr>
          <a:lstStyle/>
          <a:p>
            <a:pPr marL="0" marR="0" lvl="0" indent="0" algn="ctr" rtl="0">
              <a:lnSpc>
                <a:spcPct val="120000"/>
              </a:lnSpc>
              <a:spcBef>
                <a:spcPts val="0"/>
              </a:spcBef>
              <a:spcAft>
                <a:spcPts val="0"/>
              </a:spcAft>
              <a:buClr>
                <a:schemeClr val="dk1"/>
              </a:buClr>
              <a:buSzPts val="3600"/>
              <a:buFont typeface="Arial"/>
              <a:buNone/>
            </a:pPr>
            <a:r>
              <a:rPr lang="en-US" sz="3600" b="1" spc="-150" dirty="0">
                <a:solidFill>
                  <a:schemeClr val="accent5"/>
                </a:solidFill>
                <a:latin typeface="Argent CF" panose="00000500000000000000" pitchFamily="50" charset="0"/>
                <a:sym typeface="Arial"/>
              </a:rPr>
              <a:t>Don’t panic!</a:t>
            </a:r>
          </a:p>
        </p:txBody>
      </p:sp>
      <p:pic>
        <p:nvPicPr>
          <p:cNvPr id="4" name="Picture 3">
            <a:extLst>
              <a:ext uri="{FF2B5EF4-FFF2-40B4-BE49-F238E27FC236}">
                <a16:creationId xmlns:a16="http://schemas.microsoft.com/office/drawing/2014/main" id="{415C9E24-DB53-F0D9-9648-C155BC6602E6}"/>
              </a:ext>
            </a:extLst>
          </p:cNvPr>
          <p:cNvPicPr>
            <a:picLocks noChangeAspect="1"/>
          </p:cNvPicPr>
          <p:nvPr/>
        </p:nvPicPr>
        <p:blipFill>
          <a:blip r:embed="rId3"/>
          <a:srcRect l="961" r="-961" b="4635"/>
          <a:stretch>
            <a:fillRect/>
          </a:stretch>
        </p:blipFill>
        <p:spPr>
          <a:xfrm>
            <a:off x="1079052" y="2607942"/>
            <a:ext cx="2231041" cy="2600754"/>
          </a:xfrm>
          <a:prstGeom prst="rect">
            <a:avLst/>
          </a:prstGeom>
        </p:spPr>
      </p:pic>
      <p:sp>
        <p:nvSpPr>
          <p:cNvPr id="25" name="Isosceles Triangle 24">
            <a:extLst>
              <a:ext uri="{FF2B5EF4-FFF2-40B4-BE49-F238E27FC236}">
                <a16:creationId xmlns:a16="http://schemas.microsoft.com/office/drawing/2014/main" id="{69A3BC52-B14E-4F2B-2E39-0888869ABE5E}"/>
              </a:ext>
            </a:extLst>
          </p:cNvPr>
          <p:cNvSpPr/>
          <p:nvPr/>
        </p:nvSpPr>
        <p:spPr>
          <a:xfrm rot="5400000">
            <a:off x="4663745" y="2397069"/>
            <a:ext cx="351049" cy="248168"/>
          </a:xfrm>
          <a:prstGeom prst="triangle">
            <a:avLst/>
          </a:prstGeom>
          <a:solidFill>
            <a:schemeClr val="accent5"/>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Isosceles Triangle 25">
            <a:extLst>
              <a:ext uri="{FF2B5EF4-FFF2-40B4-BE49-F238E27FC236}">
                <a16:creationId xmlns:a16="http://schemas.microsoft.com/office/drawing/2014/main" id="{528B0055-543C-3D11-DBD0-EAF9F1A8E738}"/>
              </a:ext>
            </a:extLst>
          </p:cNvPr>
          <p:cNvSpPr/>
          <p:nvPr/>
        </p:nvSpPr>
        <p:spPr>
          <a:xfrm rot="5400000">
            <a:off x="4663744" y="4683070"/>
            <a:ext cx="351049" cy="248168"/>
          </a:xfrm>
          <a:prstGeom prst="triangle">
            <a:avLst/>
          </a:prstGeom>
          <a:solidFill>
            <a:schemeClr val="accent5"/>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Isosceles Triangle 26">
            <a:extLst>
              <a:ext uri="{FF2B5EF4-FFF2-40B4-BE49-F238E27FC236}">
                <a16:creationId xmlns:a16="http://schemas.microsoft.com/office/drawing/2014/main" id="{D196C2CC-B649-2FD8-97AC-CB6792D98947}"/>
              </a:ext>
            </a:extLst>
          </p:cNvPr>
          <p:cNvSpPr/>
          <p:nvPr/>
        </p:nvSpPr>
        <p:spPr>
          <a:xfrm rot="5400000">
            <a:off x="4663744" y="6000242"/>
            <a:ext cx="351049" cy="248168"/>
          </a:xfrm>
          <a:prstGeom prst="triangle">
            <a:avLst/>
          </a:prstGeom>
          <a:solidFill>
            <a:schemeClr val="accent5"/>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Rectangle 27">
            <a:extLst>
              <a:ext uri="{FF2B5EF4-FFF2-40B4-BE49-F238E27FC236}">
                <a16:creationId xmlns:a16="http://schemas.microsoft.com/office/drawing/2014/main" id="{71F4A111-1101-5507-F19D-CF63F4F23A6B}"/>
              </a:ext>
            </a:extLst>
          </p:cNvPr>
          <p:cNvSpPr/>
          <p:nvPr/>
        </p:nvSpPr>
        <p:spPr>
          <a:xfrm>
            <a:off x="424543" y="4326888"/>
            <a:ext cx="3793426" cy="2142483"/>
          </a:xfrm>
          <a:prstGeom prst="rect">
            <a:avLst/>
          </a:prstGeom>
          <a:solidFill>
            <a:srgbClr val="D7F9F0"/>
          </a:solidFill>
          <a:ln w="28575">
            <a:solidFill>
              <a:schemeClr val="accent5"/>
            </a:solidFill>
          </a:ln>
          <a:effectLst>
            <a:outerShdw blurRad="101600" dist="190500" dir="2082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Box 28">
            <a:extLst>
              <a:ext uri="{FF2B5EF4-FFF2-40B4-BE49-F238E27FC236}">
                <a16:creationId xmlns:a16="http://schemas.microsoft.com/office/drawing/2014/main" id="{7B0532A7-6E66-427C-2FFC-5CE234416C50}"/>
              </a:ext>
            </a:extLst>
          </p:cNvPr>
          <p:cNvSpPr txBox="1"/>
          <p:nvPr/>
        </p:nvSpPr>
        <p:spPr>
          <a:xfrm>
            <a:off x="609600" y="4490188"/>
            <a:ext cx="3456594" cy="1815882"/>
          </a:xfrm>
          <a:prstGeom prst="rect">
            <a:avLst/>
          </a:prstGeom>
          <a:noFill/>
        </p:spPr>
        <p:txBody>
          <a:bodyPr wrap="square">
            <a:spAutoFit/>
          </a:bodyPr>
          <a:lstStyle/>
          <a:p>
            <a:pPr marL="0" marR="0" lvl="0" indent="0" algn="ctr" rtl="0">
              <a:spcBef>
                <a:spcPts val="0"/>
              </a:spcBef>
              <a:spcAft>
                <a:spcPts val="0"/>
              </a:spcAft>
              <a:buClr>
                <a:schemeClr val="dk1"/>
              </a:buClr>
              <a:buSzPts val="3600"/>
              <a:buFont typeface="Arial"/>
              <a:buNone/>
            </a:pPr>
            <a:r>
              <a:rPr lang="en-US" sz="2800" b="1" spc="-150" dirty="0">
                <a:solidFill>
                  <a:schemeClr val="accent5"/>
                </a:solidFill>
                <a:latin typeface="Argent CF" panose="00000500000000000000" pitchFamily="50" charset="0"/>
                <a:sym typeface="Arial"/>
              </a:rPr>
              <a:t>Getting help quickly is what matters</a:t>
            </a:r>
            <a:r>
              <a:rPr lang="en-US" sz="2800" b="1" spc="-150" dirty="0">
                <a:solidFill>
                  <a:schemeClr val="tx2">
                    <a:lumMod val="50000"/>
                  </a:schemeClr>
                </a:solidFill>
                <a:latin typeface="Argent CF" panose="00000500000000000000" pitchFamily="50" charset="0"/>
              </a:rPr>
              <a:t> </a:t>
            </a:r>
            <a:r>
              <a:rPr lang="en-US" sz="2800" b="1" spc="-150" dirty="0">
                <a:solidFill>
                  <a:schemeClr val="tx1"/>
                </a:solidFill>
                <a:latin typeface="Argent CF" panose="00000500000000000000" pitchFamily="50" charset="0"/>
              </a:rPr>
              <a:t>—</a:t>
            </a:r>
          </a:p>
          <a:p>
            <a:pPr marL="0" marR="0" lvl="0" indent="0" algn="ctr" rtl="0">
              <a:spcBef>
                <a:spcPts val="0"/>
              </a:spcBef>
              <a:spcAft>
                <a:spcPts val="0"/>
              </a:spcAft>
              <a:buClr>
                <a:schemeClr val="dk1"/>
              </a:buClr>
              <a:buSzPts val="3600"/>
              <a:buFont typeface="Arial"/>
              <a:buNone/>
            </a:pPr>
            <a:r>
              <a:rPr lang="en-US" sz="2800" spc="-150" dirty="0">
                <a:solidFill>
                  <a:schemeClr val="tx1"/>
                </a:solidFill>
                <a:latin typeface="Argent CF" panose="00000500000000000000" pitchFamily="50" charset="0"/>
                <a:sym typeface="Arial"/>
              </a:rPr>
              <a:t>Not blame, shame, </a:t>
            </a:r>
            <a:br>
              <a:rPr lang="en-US" sz="2800" spc="-150" dirty="0">
                <a:solidFill>
                  <a:schemeClr val="tx1"/>
                </a:solidFill>
                <a:latin typeface="Argent CF" panose="00000500000000000000" pitchFamily="50" charset="0"/>
                <a:sym typeface="Arial"/>
              </a:rPr>
            </a:br>
            <a:r>
              <a:rPr lang="en-US" sz="2800" spc="-150" dirty="0">
                <a:solidFill>
                  <a:schemeClr val="tx1"/>
                </a:solidFill>
                <a:latin typeface="Argent CF" panose="00000500000000000000" pitchFamily="50" charset="0"/>
                <a:sym typeface="Arial"/>
              </a:rPr>
              <a:t>or embarrass</a:t>
            </a:r>
            <a:r>
              <a:rPr lang="en-US" sz="2800" spc="-150" dirty="0">
                <a:solidFill>
                  <a:schemeClr val="tx1"/>
                </a:solidFill>
                <a:latin typeface="Argent CF" panose="00000500000000000000" pitchFamily="50" charset="0"/>
              </a:rPr>
              <a:t>ment.</a:t>
            </a:r>
            <a:endParaRPr lang="en-US" sz="2800" spc="-150" dirty="0">
              <a:solidFill>
                <a:schemeClr val="tx1"/>
              </a:solidFill>
              <a:latin typeface="Argent CF" panose="00000500000000000000" pitchFamily="50" charset="0"/>
              <a:sym typeface="Arial"/>
            </a:endParaRPr>
          </a:p>
        </p:txBody>
      </p:sp>
    </p:spTree>
    <p:extLst>
      <p:ext uri="{BB962C8B-B14F-4D97-AF65-F5344CB8AC3E}">
        <p14:creationId xmlns:p14="http://schemas.microsoft.com/office/powerpoint/2010/main" val="9126243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BB8EA7E-BD0C-7DFB-1FB2-719F3C4C1605}"/>
              </a:ext>
            </a:extLst>
          </p:cNvPr>
          <p:cNvSpPr/>
          <p:nvPr/>
        </p:nvSpPr>
        <p:spPr>
          <a:xfrm>
            <a:off x="0" y="308656"/>
            <a:ext cx="12191996"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grpSp>
        <p:nvGrpSpPr>
          <p:cNvPr id="6" name="Group 5">
            <a:extLst>
              <a:ext uri="{FF2B5EF4-FFF2-40B4-BE49-F238E27FC236}">
                <a16:creationId xmlns:a16="http://schemas.microsoft.com/office/drawing/2014/main" id="{FE69F2F0-ECD4-D852-7D4F-0F282255977C}"/>
              </a:ext>
            </a:extLst>
          </p:cNvPr>
          <p:cNvGrpSpPr/>
          <p:nvPr/>
        </p:nvGrpSpPr>
        <p:grpSpPr>
          <a:xfrm>
            <a:off x="0" y="190500"/>
            <a:ext cx="6388100" cy="907831"/>
            <a:chOff x="0" y="190500"/>
            <a:chExt cx="5191125" cy="907831"/>
          </a:xfrm>
          <a:solidFill>
            <a:schemeClr val="accent5"/>
          </a:solidFill>
          <a:effectLst>
            <a:outerShdw blurRad="50800" dist="38100" dir="2700000" algn="tl" rotWithShape="0">
              <a:prstClr val="black">
                <a:alpha val="28000"/>
              </a:prstClr>
            </a:outerShdw>
          </a:effectLst>
        </p:grpSpPr>
        <p:sp>
          <p:nvSpPr>
            <p:cNvPr id="7" name="Rectangle 6">
              <a:extLst>
                <a:ext uri="{FF2B5EF4-FFF2-40B4-BE49-F238E27FC236}">
                  <a16:creationId xmlns:a16="http://schemas.microsoft.com/office/drawing/2014/main" id="{AB62524C-8085-6C72-FE82-3C019B9A5212}"/>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dirty="0"/>
            </a:p>
          </p:txBody>
        </p:sp>
        <p:sp>
          <p:nvSpPr>
            <p:cNvPr id="8" name="Isosceles Triangle 7">
              <a:extLst>
                <a:ext uri="{FF2B5EF4-FFF2-40B4-BE49-F238E27FC236}">
                  <a16:creationId xmlns:a16="http://schemas.microsoft.com/office/drawing/2014/main" id="{1DF5FD4A-8DF8-2CDD-3EC2-F409CBB9DCCC}"/>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9" name="Google Shape;110;p2">
            <a:extLst>
              <a:ext uri="{FF2B5EF4-FFF2-40B4-BE49-F238E27FC236}">
                <a16:creationId xmlns:a16="http://schemas.microsoft.com/office/drawing/2014/main" id="{60117B7D-B194-C963-C9DF-FF694902AA48}"/>
              </a:ext>
            </a:extLst>
          </p:cNvPr>
          <p:cNvSpPr txBox="1">
            <a:spLocks/>
          </p:cNvSpPr>
          <p:nvPr/>
        </p:nvSpPr>
        <p:spPr>
          <a:xfrm>
            <a:off x="334975" y="249577"/>
            <a:ext cx="5571593" cy="800101"/>
          </a:xfrm>
          <a:prstGeom prst="rect">
            <a:avLst/>
          </a:prstGeom>
          <a:noFill/>
          <a:ln>
            <a:noFill/>
          </a:ln>
        </p:spPr>
        <p:txBody>
          <a:bodyPr spcFirstLastPara="1" vert="horz" wrap="square" lIns="91425" tIns="45700" rIns="91425" bIns="45700" rtlCol="0" anchor="ctr" anchorCtr="0">
            <a:normAutofit fontScale="92500"/>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Today’s Achievements</a:t>
            </a:r>
          </a:p>
        </p:txBody>
      </p:sp>
      <p:sp>
        <p:nvSpPr>
          <p:cNvPr id="10" name="Google Shape;110;p2">
            <a:extLst>
              <a:ext uri="{FF2B5EF4-FFF2-40B4-BE49-F238E27FC236}">
                <a16:creationId xmlns:a16="http://schemas.microsoft.com/office/drawing/2014/main" id="{3D4B0169-0947-B97C-7CF7-E1198FD550CA}"/>
              </a:ext>
            </a:extLst>
          </p:cNvPr>
          <p:cNvSpPr txBox="1">
            <a:spLocks/>
          </p:cNvSpPr>
          <p:nvPr/>
        </p:nvSpPr>
        <p:spPr>
          <a:xfrm>
            <a:off x="6147336"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1800" dirty="0">
                <a:latin typeface="Argent CF" panose="00000500000000000000" pitchFamily="50" charset="0"/>
              </a:rPr>
              <a:t>Module Four | </a:t>
            </a:r>
            <a:r>
              <a:rPr lang="en-US" sz="1800" b="1" dirty="0">
                <a:latin typeface="Argent CF" panose="00000500000000000000" pitchFamily="50" charset="0"/>
              </a:rPr>
              <a:t>Communicating Using Your Device</a:t>
            </a:r>
            <a:endParaRPr lang="en-US" sz="1800" b="1" spc="-50" dirty="0">
              <a:latin typeface="Argent CF" panose="00000500000000000000" pitchFamily="50" charset="0"/>
            </a:endParaRPr>
          </a:p>
        </p:txBody>
      </p:sp>
      <p:sp>
        <p:nvSpPr>
          <p:cNvPr id="11" name="Google Shape;246;p20">
            <a:extLst>
              <a:ext uri="{FF2B5EF4-FFF2-40B4-BE49-F238E27FC236}">
                <a16:creationId xmlns:a16="http://schemas.microsoft.com/office/drawing/2014/main" id="{5AAB1CD4-EA3A-82F0-E3A1-DE1AA7232D0A}"/>
              </a:ext>
            </a:extLst>
          </p:cNvPr>
          <p:cNvSpPr txBox="1">
            <a:spLocks/>
          </p:cNvSpPr>
          <p:nvPr/>
        </p:nvSpPr>
        <p:spPr>
          <a:xfrm>
            <a:off x="6388101" y="1216485"/>
            <a:ext cx="6032909" cy="519520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228600" algn="l" rtl="0">
              <a:lnSpc>
                <a:spcPct val="150000"/>
              </a:lnSpc>
              <a:spcBef>
                <a:spcPts val="12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150000"/>
              </a:lnSpc>
              <a:spcBef>
                <a:spcPts val="12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150000"/>
              </a:lnSpc>
              <a:spcBef>
                <a:spcPts val="12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76200" indent="0">
              <a:spcBef>
                <a:spcPts val="1500"/>
              </a:spcBef>
              <a:buSzPct val="100000"/>
            </a:pPr>
            <a:r>
              <a:rPr lang="en-US" sz="2600" dirty="0">
                <a:latin typeface="+mn-lt"/>
              </a:rPr>
              <a:t>Today, </a:t>
            </a:r>
            <a:r>
              <a:rPr lang="en-US" sz="2600" b="1" dirty="0">
                <a:latin typeface="+mn-lt"/>
              </a:rPr>
              <a:t>you learned</a:t>
            </a:r>
            <a:r>
              <a:rPr lang="en-US" sz="2600" dirty="0">
                <a:latin typeface="+mn-lt"/>
              </a:rPr>
              <a:t>:</a:t>
            </a:r>
          </a:p>
          <a:p>
            <a:pPr indent="-381000">
              <a:spcBef>
                <a:spcPts val="1500"/>
              </a:spcBef>
              <a:buSzPct val="100000"/>
              <a:buFont typeface="Wingdings" panose="05000000000000000000" pitchFamily="2" charset="2"/>
              <a:buChar char="ü"/>
            </a:pPr>
            <a:r>
              <a:rPr lang="en-US" sz="2300" dirty="0">
                <a:solidFill>
                  <a:schemeClr val="tx1"/>
                </a:solidFill>
                <a:latin typeface="+mn-lt"/>
              </a:rPr>
              <a:t>How to </a:t>
            </a:r>
            <a:r>
              <a:rPr lang="en-US" sz="2300" b="1" dirty="0">
                <a:solidFill>
                  <a:schemeClr val="accent5"/>
                </a:solidFill>
                <a:latin typeface="+mn-lt"/>
              </a:rPr>
              <a:t>create a strong password</a:t>
            </a:r>
            <a:endParaRPr lang="en-US" sz="2300" i="1" dirty="0">
              <a:solidFill>
                <a:schemeClr val="accent5"/>
              </a:solidFill>
              <a:latin typeface="+mn-lt"/>
            </a:endParaRPr>
          </a:p>
          <a:p>
            <a:pPr indent="-381000">
              <a:spcBef>
                <a:spcPts val="1500"/>
              </a:spcBef>
              <a:buSzPct val="100000"/>
              <a:buFont typeface="Wingdings" panose="05000000000000000000" pitchFamily="2" charset="2"/>
              <a:buChar char="ü"/>
            </a:pPr>
            <a:r>
              <a:rPr lang="en-US" sz="2300" dirty="0">
                <a:solidFill>
                  <a:schemeClr val="tx1"/>
                </a:solidFill>
                <a:latin typeface="+mn-lt"/>
              </a:rPr>
              <a:t>How to </a:t>
            </a:r>
            <a:r>
              <a:rPr lang="en-US" sz="2300" b="1" dirty="0">
                <a:solidFill>
                  <a:schemeClr val="accent5"/>
                </a:solidFill>
                <a:latin typeface="+mn-lt"/>
              </a:rPr>
              <a:t>navigate Gmail</a:t>
            </a:r>
          </a:p>
          <a:p>
            <a:pPr indent="-381000">
              <a:spcBef>
                <a:spcPts val="1500"/>
              </a:spcBef>
              <a:buSzPct val="100000"/>
              <a:buFont typeface="Wingdings" panose="05000000000000000000" pitchFamily="2" charset="2"/>
              <a:buChar char="ü"/>
            </a:pPr>
            <a:r>
              <a:rPr lang="en-US" sz="2300" dirty="0">
                <a:solidFill>
                  <a:schemeClr val="tx1"/>
                </a:solidFill>
                <a:latin typeface="+mn-lt"/>
              </a:rPr>
              <a:t>How to </a:t>
            </a:r>
            <a:r>
              <a:rPr lang="en-US" sz="2300" b="1" dirty="0">
                <a:solidFill>
                  <a:schemeClr val="accent5"/>
                </a:solidFill>
                <a:latin typeface="+mn-lt"/>
              </a:rPr>
              <a:t>read</a:t>
            </a:r>
            <a:r>
              <a:rPr lang="en-US" sz="2300" dirty="0">
                <a:solidFill>
                  <a:schemeClr val="tx1"/>
                </a:solidFill>
                <a:latin typeface="+mn-lt"/>
              </a:rPr>
              <a:t>,</a:t>
            </a:r>
            <a:r>
              <a:rPr lang="en-US" sz="2300" b="1" dirty="0">
                <a:solidFill>
                  <a:schemeClr val="accent1"/>
                </a:solidFill>
                <a:latin typeface="+mn-lt"/>
              </a:rPr>
              <a:t> </a:t>
            </a:r>
            <a:r>
              <a:rPr lang="en-US" sz="2300" b="1" dirty="0">
                <a:solidFill>
                  <a:schemeClr val="accent5"/>
                </a:solidFill>
                <a:latin typeface="+mn-lt"/>
              </a:rPr>
              <a:t>reply to</a:t>
            </a:r>
            <a:r>
              <a:rPr lang="en-US" sz="2300" dirty="0">
                <a:solidFill>
                  <a:schemeClr val="tx1"/>
                </a:solidFill>
                <a:latin typeface="+mn-lt"/>
              </a:rPr>
              <a:t>,</a:t>
            </a:r>
            <a:r>
              <a:rPr lang="en-US" sz="2300" b="1" dirty="0">
                <a:solidFill>
                  <a:schemeClr val="tx1"/>
                </a:solidFill>
                <a:latin typeface="+mn-lt"/>
              </a:rPr>
              <a:t> </a:t>
            </a:r>
            <a:r>
              <a:rPr lang="en-US" sz="2300" dirty="0">
                <a:solidFill>
                  <a:schemeClr val="tx1"/>
                </a:solidFill>
                <a:latin typeface="+mn-lt"/>
              </a:rPr>
              <a:t>and</a:t>
            </a:r>
            <a:r>
              <a:rPr lang="en-US" sz="2300" b="1" dirty="0">
                <a:solidFill>
                  <a:schemeClr val="tx1"/>
                </a:solidFill>
                <a:latin typeface="+mn-lt"/>
              </a:rPr>
              <a:t> </a:t>
            </a:r>
            <a:r>
              <a:rPr lang="en-US" sz="2300" b="1" dirty="0">
                <a:solidFill>
                  <a:schemeClr val="accent5"/>
                </a:solidFill>
                <a:latin typeface="+mn-lt"/>
              </a:rPr>
              <a:t>send emails</a:t>
            </a:r>
            <a:endParaRPr lang="en-US" sz="2300" dirty="0">
              <a:solidFill>
                <a:schemeClr val="accent5"/>
              </a:solidFill>
              <a:latin typeface="+mn-lt"/>
            </a:endParaRPr>
          </a:p>
          <a:p>
            <a:pPr indent="-381000">
              <a:spcBef>
                <a:spcPts val="1500"/>
              </a:spcBef>
              <a:buSzPct val="100000"/>
              <a:buFont typeface="Wingdings" panose="05000000000000000000" pitchFamily="2" charset="2"/>
              <a:buChar char="ü"/>
            </a:pPr>
            <a:r>
              <a:rPr lang="en-US" sz="2300" dirty="0">
                <a:solidFill>
                  <a:schemeClr val="tx1"/>
                </a:solidFill>
                <a:latin typeface="+mn-lt"/>
              </a:rPr>
              <a:t>How to practice </a:t>
            </a:r>
            <a:r>
              <a:rPr lang="en-US" sz="2300" b="1" dirty="0">
                <a:solidFill>
                  <a:schemeClr val="accent5"/>
                </a:solidFill>
                <a:latin typeface="+mn-lt"/>
              </a:rPr>
              <a:t>spotting email scams </a:t>
            </a:r>
            <a:br>
              <a:rPr lang="en-US" sz="2300" dirty="0">
                <a:solidFill>
                  <a:schemeClr val="tx1"/>
                </a:solidFill>
                <a:latin typeface="+mn-lt"/>
              </a:rPr>
            </a:br>
            <a:r>
              <a:rPr lang="en-US" sz="2300" dirty="0">
                <a:solidFill>
                  <a:schemeClr val="tx1"/>
                </a:solidFill>
                <a:latin typeface="+mn-lt"/>
              </a:rPr>
              <a:t>using the </a:t>
            </a:r>
            <a:r>
              <a:rPr lang="en-US" sz="2800" b="1" dirty="0">
                <a:solidFill>
                  <a:srgbClr val="118AB2"/>
                </a:solidFill>
                <a:latin typeface="+mj-lt"/>
              </a:rPr>
              <a:t>S</a:t>
            </a:r>
            <a:r>
              <a:rPr lang="en-US" sz="2800" b="1" dirty="0">
                <a:solidFill>
                  <a:srgbClr val="CB3275"/>
                </a:solidFill>
                <a:latin typeface="+mj-lt"/>
              </a:rPr>
              <a:t>O</a:t>
            </a:r>
            <a:r>
              <a:rPr lang="en-US" sz="2800" b="1" dirty="0">
                <a:solidFill>
                  <a:srgbClr val="306C56"/>
                </a:solidFill>
                <a:latin typeface="+mj-lt"/>
              </a:rPr>
              <a:t>R</a:t>
            </a:r>
            <a:r>
              <a:rPr lang="en-US" sz="2800" b="1" dirty="0">
                <a:solidFill>
                  <a:srgbClr val="D96500"/>
                </a:solidFill>
                <a:latin typeface="+mj-lt"/>
              </a:rPr>
              <a:t>R</a:t>
            </a:r>
            <a:r>
              <a:rPr lang="en-US" sz="2800" b="1" dirty="0">
                <a:solidFill>
                  <a:srgbClr val="351D5B"/>
                </a:solidFill>
                <a:latin typeface="+mj-lt"/>
              </a:rPr>
              <a:t>Y</a:t>
            </a:r>
            <a:r>
              <a:rPr lang="en-US" sz="2300" dirty="0">
                <a:solidFill>
                  <a:schemeClr val="tx1"/>
                </a:solidFill>
                <a:latin typeface="+mn-lt"/>
              </a:rPr>
              <a:t> method</a:t>
            </a:r>
            <a:endParaRPr lang="en-US" sz="2300" dirty="0">
              <a:solidFill>
                <a:schemeClr val="accent1"/>
              </a:solidFill>
              <a:latin typeface="+mn-lt"/>
            </a:endParaRPr>
          </a:p>
          <a:p>
            <a:pPr marL="180000" indent="-180000"/>
            <a:endParaRPr lang="en-US" dirty="0"/>
          </a:p>
        </p:txBody>
      </p:sp>
      <p:sp>
        <p:nvSpPr>
          <p:cNvPr id="12" name="Google Shape;183;p12">
            <a:extLst>
              <a:ext uri="{FF2B5EF4-FFF2-40B4-BE49-F238E27FC236}">
                <a16:creationId xmlns:a16="http://schemas.microsoft.com/office/drawing/2014/main" id="{21029D4F-D1CB-4E49-C042-D813189C3EE6}"/>
              </a:ext>
            </a:extLst>
          </p:cNvPr>
          <p:cNvSpPr txBox="1">
            <a:spLocks/>
          </p:cNvSpPr>
          <p:nvPr/>
        </p:nvSpPr>
        <p:spPr>
          <a:xfrm>
            <a:off x="397269" y="1326931"/>
            <a:ext cx="5052275" cy="1941978"/>
          </a:xfrm>
          <a:prstGeom prst="rect">
            <a:avLst/>
          </a:prstGeom>
          <a:noFill/>
          <a:ln>
            <a:noFill/>
          </a:ln>
        </p:spPr>
        <p:txBody>
          <a:bodyPr spcFirstLastPara="1" vert="horz" wrap="square" lIns="91425" tIns="45700" rIns="91425" bIns="45700" rtlCol="0" anchor="t" anchorCtr="0">
            <a:normAutofit fontScale="92500" lnSpcReduction="10000"/>
          </a:bodyPr>
          <a:lstStyle>
            <a:lvl1pPr marL="457200" lvl="0"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800" kern="1200">
                <a:solidFill>
                  <a:schemeClr val="tx1"/>
                </a:solidFill>
                <a:latin typeface="+mn-lt"/>
                <a:ea typeface="+mn-ea"/>
                <a:cs typeface="+mn-cs"/>
              </a:defRPr>
            </a:lvl1pPr>
            <a:lvl2pPr marL="914400" lvl="1" indent="-228600" algn="l" defTabSz="914400" rtl="0" eaLnBrk="1" latinLnBrk="0" hangingPunct="1">
              <a:lnSpc>
                <a:spcPct val="150000"/>
              </a:lnSpc>
              <a:spcBef>
                <a:spcPts val="1200"/>
              </a:spcBef>
              <a:spcAft>
                <a:spcPts val="0"/>
              </a:spcAft>
              <a:buClr>
                <a:schemeClr val="dk1"/>
              </a:buClr>
              <a:buSzPts val="2400"/>
              <a:buFont typeface="Arial" panose="020B0604020202020204" pitchFamily="34" charset="0"/>
              <a:buNone/>
              <a:defRPr sz="2400" kern="1200">
                <a:solidFill>
                  <a:schemeClr val="tx1"/>
                </a:solidFill>
                <a:latin typeface="+mn-lt"/>
                <a:ea typeface="+mn-ea"/>
                <a:cs typeface="+mn-cs"/>
              </a:defRPr>
            </a:lvl2pPr>
            <a:lvl3pPr marL="1371600" lvl="2" indent="-228600" algn="l" defTabSz="914400" rtl="0" eaLnBrk="1" latinLnBrk="0" hangingPunct="1">
              <a:lnSpc>
                <a:spcPct val="150000"/>
              </a:lnSpc>
              <a:spcBef>
                <a:spcPts val="1200"/>
              </a:spcBef>
              <a:spcAft>
                <a:spcPts val="0"/>
              </a:spcAft>
              <a:buClr>
                <a:schemeClr val="dk1"/>
              </a:buClr>
              <a:buSzPts val="2000"/>
              <a:buFont typeface="Arial" panose="020B0604020202020204" pitchFamily="34" charset="0"/>
              <a:buNone/>
              <a:defRPr sz="2000" kern="1200">
                <a:solidFill>
                  <a:schemeClr val="tx1"/>
                </a:solidFill>
                <a:latin typeface="+mn-lt"/>
                <a:ea typeface="+mn-ea"/>
                <a:cs typeface="+mn-cs"/>
              </a:defRPr>
            </a:lvl3pPr>
            <a:lvl4pPr marL="1828800" lvl="3"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286000" lvl="4" indent="-342900" algn="l" defTabSz="914400" rtl="0" eaLnBrk="1" latinLnBrk="0" hangingPunct="1">
              <a:lnSpc>
                <a:spcPct val="150000"/>
              </a:lnSpc>
              <a:spcBef>
                <a:spcPts val="12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0" indent="-180000">
              <a:lnSpc>
                <a:spcPct val="120000"/>
              </a:lnSpc>
              <a:spcBef>
                <a:spcPts val="0"/>
              </a:spcBef>
              <a:buClr>
                <a:srgbClr val="000000"/>
              </a:buClr>
              <a:buSzPts val="1800"/>
            </a:pPr>
            <a:r>
              <a:rPr lang="en-US" spc="-150" dirty="0">
                <a:latin typeface="Argent CF" panose="00000500000000000000" pitchFamily="50" charset="0"/>
              </a:rPr>
              <a:t>Email can feel complicated when you're just starting out.</a:t>
            </a:r>
            <a:br>
              <a:rPr lang="en-US" spc="-150" dirty="0">
                <a:latin typeface="Argent CF" panose="00000500000000000000" pitchFamily="50" charset="0"/>
              </a:rPr>
            </a:br>
            <a:r>
              <a:rPr lang="en-US" spc="-150" dirty="0">
                <a:solidFill>
                  <a:schemeClr val="accent5"/>
                </a:solidFill>
                <a:latin typeface="Argent CF" panose="00000500000000000000" pitchFamily="50" charset="0"/>
              </a:rPr>
              <a:t>With the skills you’ve learned today, it doesn’t have to.</a:t>
            </a:r>
          </a:p>
        </p:txBody>
      </p:sp>
      <p:sp>
        <p:nvSpPr>
          <p:cNvPr id="13" name="TextBox 12">
            <a:extLst>
              <a:ext uri="{FF2B5EF4-FFF2-40B4-BE49-F238E27FC236}">
                <a16:creationId xmlns:a16="http://schemas.microsoft.com/office/drawing/2014/main" id="{4795D5D8-8496-539B-90E0-D16E501535A1}"/>
              </a:ext>
            </a:extLst>
          </p:cNvPr>
          <p:cNvSpPr txBox="1"/>
          <p:nvPr/>
        </p:nvSpPr>
        <p:spPr>
          <a:xfrm>
            <a:off x="397269" y="3268911"/>
            <a:ext cx="5603481" cy="2262158"/>
          </a:xfrm>
          <a:prstGeom prst="rect">
            <a:avLst/>
          </a:prstGeom>
          <a:noFill/>
        </p:spPr>
        <p:txBody>
          <a:bodyPr wrap="square">
            <a:spAutoFit/>
          </a:bodyPr>
          <a:lstStyle/>
          <a:p>
            <a:pPr marL="0" marR="0" lvl="0" indent="-180000" algn="l" defTabSz="914400" rtl="0" eaLnBrk="1" fontAlgn="auto" latinLnBrk="0" hangingPunct="1">
              <a:lnSpc>
                <a:spcPct val="150000"/>
              </a:lnSpc>
              <a:spcBef>
                <a:spcPts val="0"/>
              </a:spcBef>
              <a:spcAft>
                <a:spcPts val="0"/>
              </a:spcAft>
              <a:buClr>
                <a:srgbClr val="000000"/>
              </a:buClr>
              <a:buSzPts val="1800"/>
              <a:buFont typeface="Arial"/>
              <a:buNone/>
              <a:tabLst/>
              <a:defRPr/>
            </a:pPr>
            <a:r>
              <a:rPr kumimoji="0" lang="en-US" sz="2400" b="1" i="0" u="none" strike="noStrike" kern="0" cap="none" spc="0" normalizeH="0" baseline="0" noProof="0" dirty="0">
                <a:ln>
                  <a:noFill/>
                </a:ln>
                <a:solidFill>
                  <a:schemeClr val="accent5"/>
                </a:solidFill>
                <a:effectLst/>
                <a:uLnTx/>
                <a:uFillTx/>
                <a:latin typeface="+mn-lt"/>
                <a:cs typeface="Arial"/>
                <a:sym typeface="Arial"/>
              </a:rPr>
              <a:t>Email</a:t>
            </a:r>
            <a:r>
              <a:rPr kumimoji="0" lang="en-US" sz="2400" i="0" u="none" strike="noStrike" kern="0" cap="none" spc="0" normalizeH="0" baseline="0" noProof="0" dirty="0">
                <a:ln>
                  <a:noFill/>
                </a:ln>
                <a:solidFill>
                  <a:srgbClr val="000000"/>
                </a:solidFill>
                <a:effectLst/>
                <a:uLnTx/>
                <a:uFillTx/>
                <a:latin typeface="+mn-lt"/>
                <a:cs typeface="Arial"/>
                <a:sym typeface="Arial"/>
              </a:rPr>
              <a:t> is one of the </a:t>
            </a:r>
            <a:r>
              <a:rPr kumimoji="0" lang="en-US" sz="2400" b="1" i="0" u="none" strike="noStrike" kern="0" cap="none" spc="0" normalizeH="0" baseline="0" noProof="0" dirty="0">
                <a:ln>
                  <a:noFill/>
                </a:ln>
                <a:solidFill>
                  <a:schemeClr val="accent5"/>
                </a:solidFill>
                <a:effectLst/>
                <a:uLnTx/>
                <a:uFillTx/>
                <a:latin typeface="+mn-lt"/>
                <a:cs typeface="Arial"/>
                <a:sym typeface="Arial"/>
              </a:rPr>
              <a:t>most common ways people stay connected</a:t>
            </a:r>
            <a:r>
              <a:rPr kumimoji="0" lang="en-US" sz="2400" i="0" u="none" strike="noStrike" kern="0" cap="none" spc="0" normalizeH="0" baseline="0" noProof="0" dirty="0">
                <a:ln>
                  <a:noFill/>
                </a:ln>
                <a:solidFill>
                  <a:srgbClr val="000000"/>
                </a:solidFill>
                <a:effectLst/>
                <a:uLnTx/>
                <a:uFillTx/>
                <a:latin typeface="+mn-lt"/>
                <a:cs typeface="Arial"/>
                <a:sym typeface="Arial"/>
              </a:rPr>
              <a:t> at work and in daily life. </a:t>
            </a:r>
            <a:r>
              <a:rPr kumimoji="0" lang="en-US" sz="2400" b="1" i="0" u="none" strike="noStrike" kern="0" cap="none" spc="0" normalizeH="0" baseline="0" noProof="0" dirty="0">
                <a:ln>
                  <a:noFill/>
                </a:ln>
                <a:solidFill>
                  <a:srgbClr val="000000"/>
                </a:solidFill>
                <a:effectLst/>
                <a:uLnTx/>
                <a:uFillTx/>
                <a:latin typeface="+mn-lt"/>
                <a:cs typeface="Arial"/>
                <a:sym typeface="Arial"/>
              </a:rPr>
              <a:t>Knowing </a:t>
            </a:r>
            <a:r>
              <a:rPr kumimoji="0" lang="en-US" sz="2400" b="1" i="1" u="none" strike="noStrike" kern="0" cap="none" spc="0" normalizeH="0" baseline="0" noProof="0" dirty="0">
                <a:ln>
                  <a:noFill/>
                </a:ln>
                <a:solidFill>
                  <a:srgbClr val="000000"/>
                </a:solidFill>
                <a:effectLst/>
                <a:uLnTx/>
                <a:uFillTx/>
                <a:latin typeface="+mn-lt"/>
                <a:cs typeface="Arial"/>
                <a:sym typeface="Arial"/>
              </a:rPr>
              <a:t>how</a:t>
            </a:r>
            <a:r>
              <a:rPr kumimoji="0" lang="en-US" sz="2400" b="1" i="0" u="none" strike="noStrike" kern="0" cap="none" spc="0" normalizeH="0" baseline="0" noProof="0" dirty="0">
                <a:ln>
                  <a:noFill/>
                </a:ln>
                <a:solidFill>
                  <a:srgbClr val="000000"/>
                </a:solidFill>
                <a:effectLst/>
                <a:uLnTx/>
                <a:uFillTx/>
                <a:latin typeface="+mn-lt"/>
                <a:cs typeface="Arial"/>
                <a:sym typeface="Arial"/>
              </a:rPr>
              <a:t> </a:t>
            </a:r>
            <a:r>
              <a:rPr kumimoji="0" lang="en-US" sz="2400" i="0" u="none" strike="noStrike" kern="0" cap="none" spc="0" normalizeH="0" baseline="0" noProof="0" dirty="0">
                <a:ln>
                  <a:noFill/>
                </a:ln>
                <a:solidFill>
                  <a:srgbClr val="000000"/>
                </a:solidFill>
                <a:effectLst/>
                <a:uLnTx/>
                <a:uFillTx/>
                <a:latin typeface="+mn-lt"/>
                <a:cs typeface="Arial"/>
                <a:sym typeface="Arial"/>
              </a:rPr>
              <a:t>and </a:t>
            </a:r>
            <a:r>
              <a:rPr kumimoji="0" lang="en-US" sz="2400" b="1" i="1" u="none" strike="noStrike" kern="0" cap="none" spc="0" normalizeH="0" baseline="0" noProof="0" dirty="0">
                <a:ln>
                  <a:noFill/>
                </a:ln>
                <a:solidFill>
                  <a:srgbClr val="000000"/>
                </a:solidFill>
                <a:effectLst/>
                <a:uLnTx/>
                <a:uFillTx/>
                <a:latin typeface="+mn-lt"/>
                <a:cs typeface="Arial"/>
                <a:sym typeface="Arial"/>
              </a:rPr>
              <a:t>when</a:t>
            </a:r>
            <a:r>
              <a:rPr kumimoji="0" lang="en-US" sz="2400" b="1" i="0" u="none" strike="noStrike" kern="0" cap="none" spc="0" normalizeH="0" baseline="0" noProof="0" dirty="0">
                <a:ln>
                  <a:noFill/>
                </a:ln>
                <a:solidFill>
                  <a:srgbClr val="000000"/>
                </a:solidFill>
                <a:effectLst/>
                <a:uLnTx/>
                <a:uFillTx/>
                <a:latin typeface="+mn-lt"/>
                <a:cs typeface="Arial"/>
                <a:sym typeface="Arial"/>
              </a:rPr>
              <a:t> to use it </a:t>
            </a:r>
            <a:r>
              <a:rPr kumimoji="0" lang="en-US" sz="2400" i="0" u="none" strike="noStrike" kern="0" cap="none" spc="0" normalizeH="0" baseline="0" noProof="0" dirty="0">
                <a:ln>
                  <a:noFill/>
                </a:ln>
                <a:solidFill>
                  <a:srgbClr val="000000"/>
                </a:solidFill>
                <a:effectLst/>
                <a:uLnTx/>
                <a:uFillTx/>
                <a:latin typeface="+mn-lt"/>
                <a:cs typeface="Arial"/>
                <a:sym typeface="Arial"/>
              </a:rPr>
              <a:t>gives you </a:t>
            </a:r>
            <a:r>
              <a:rPr kumimoji="0" lang="en-US" sz="2400" b="1" i="0" u="none" strike="noStrike" kern="0" cap="none" spc="0" normalizeH="0" baseline="0" noProof="0" dirty="0">
                <a:ln>
                  <a:noFill/>
                </a:ln>
                <a:solidFill>
                  <a:srgbClr val="000000"/>
                </a:solidFill>
                <a:effectLst/>
                <a:uLnTx/>
                <a:uFillTx/>
                <a:latin typeface="+mn-lt"/>
                <a:cs typeface="Arial"/>
                <a:sym typeface="Arial"/>
              </a:rPr>
              <a:t>the confidence</a:t>
            </a:r>
            <a:r>
              <a:rPr kumimoji="0" lang="en-US" sz="2400" i="0" u="none" strike="noStrike" kern="0" cap="none" spc="0" normalizeH="0" baseline="0" noProof="0" dirty="0">
                <a:ln>
                  <a:noFill/>
                </a:ln>
                <a:solidFill>
                  <a:srgbClr val="000000"/>
                </a:solidFill>
                <a:effectLst/>
                <a:uLnTx/>
                <a:uFillTx/>
                <a:latin typeface="+mn-lt"/>
                <a:cs typeface="Arial"/>
                <a:sym typeface="Arial"/>
              </a:rPr>
              <a:t> to </a:t>
            </a:r>
            <a:r>
              <a:rPr kumimoji="0" lang="en-US" sz="2400" b="1" i="0" u="none" strike="noStrike" kern="0" cap="none" spc="0" normalizeH="0" baseline="0" noProof="0" dirty="0">
                <a:ln>
                  <a:noFill/>
                </a:ln>
                <a:solidFill>
                  <a:srgbClr val="000000"/>
                </a:solidFill>
                <a:effectLst/>
                <a:uLnTx/>
                <a:uFillTx/>
                <a:latin typeface="+mn-lt"/>
                <a:cs typeface="Arial"/>
                <a:sym typeface="Arial"/>
              </a:rPr>
              <a:t>communicate </a:t>
            </a:r>
            <a:r>
              <a:rPr kumimoji="0" lang="en-US" sz="2400" b="1" i="1" u="none" strike="noStrike" kern="0" cap="none" spc="0" normalizeH="0" baseline="0" noProof="0" dirty="0">
                <a:ln>
                  <a:noFill/>
                </a:ln>
                <a:solidFill>
                  <a:srgbClr val="000000"/>
                </a:solidFill>
                <a:effectLst/>
                <a:uLnTx/>
                <a:uFillTx/>
                <a:latin typeface="+mn-lt"/>
                <a:cs typeface="Arial"/>
                <a:sym typeface="Arial"/>
              </a:rPr>
              <a:t>clearly</a:t>
            </a:r>
            <a:r>
              <a:rPr kumimoji="0" lang="en-US" sz="2400" b="1" i="0" u="none" strike="noStrike" kern="0" cap="none" spc="0" normalizeH="0" baseline="0" noProof="0" dirty="0">
                <a:ln>
                  <a:noFill/>
                </a:ln>
                <a:solidFill>
                  <a:srgbClr val="000000"/>
                </a:solidFill>
                <a:effectLst/>
                <a:uLnTx/>
                <a:uFillTx/>
                <a:latin typeface="+mn-lt"/>
                <a:cs typeface="Arial"/>
                <a:sym typeface="Arial"/>
              </a:rPr>
              <a:t> </a:t>
            </a:r>
            <a:r>
              <a:rPr kumimoji="0" lang="en-US" sz="2400" i="0" u="none" strike="noStrike" kern="0" cap="none" spc="0" normalizeH="0" baseline="0" noProof="0" dirty="0">
                <a:ln>
                  <a:noFill/>
                </a:ln>
                <a:solidFill>
                  <a:srgbClr val="000000"/>
                </a:solidFill>
                <a:effectLst/>
                <a:uLnTx/>
                <a:uFillTx/>
                <a:latin typeface="+mn-lt"/>
                <a:cs typeface="Arial"/>
                <a:sym typeface="Arial"/>
              </a:rPr>
              <a:t>and </a:t>
            </a:r>
            <a:r>
              <a:rPr kumimoji="0" lang="en-US" sz="2400" b="1" i="1" u="none" strike="noStrike" kern="0" cap="none" spc="0" normalizeH="0" baseline="0" noProof="0" dirty="0">
                <a:ln>
                  <a:noFill/>
                </a:ln>
                <a:solidFill>
                  <a:srgbClr val="000000"/>
                </a:solidFill>
                <a:effectLst/>
                <a:uLnTx/>
                <a:uFillTx/>
                <a:latin typeface="+mn-lt"/>
                <a:cs typeface="Arial"/>
                <a:sym typeface="Arial"/>
              </a:rPr>
              <a:t>easily</a:t>
            </a:r>
            <a:r>
              <a:rPr kumimoji="0" lang="en-US" sz="2400" i="0" u="none" strike="noStrike" kern="0" cap="none" spc="0" normalizeH="0" baseline="0" noProof="0" dirty="0">
                <a:ln>
                  <a:noFill/>
                </a:ln>
                <a:solidFill>
                  <a:srgbClr val="000000"/>
                </a:solidFill>
                <a:effectLst/>
                <a:uLnTx/>
                <a:uFillTx/>
                <a:latin typeface="+mn-lt"/>
                <a:cs typeface="Arial"/>
                <a:sym typeface="Arial"/>
              </a:rPr>
              <a:t>.</a:t>
            </a:r>
            <a:endParaRPr kumimoji="0" lang="en-US" sz="2400" i="0" u="none" strike="noStrike" kern="0" cap="none" spc="0" normalizeH="0" baseline="0" noProof="0" dirty="0">
              <a:ln>
                <a:noFill/>
              </a:ln>
              <a:solidFill>
                <a:srgbClr val="D96500"/>
              </a:solidFill>
              <a:effectLst/>
              <a:uLnTx/>
              <a:uFillTx/>
              <a:latin typeface="+mn-lt"/>
              <a:cs typeface="Arial"/>
              <a:sym typeface="Arial"/>
            </a:endParaRPr>
          </a:p>
        </p:txBody>
      </p:sp>
    </p:spTree>
    <p:extLst>
      <p:ext uri="{BB962C8B-B14F-4D97-AF65-F5344CB8AC3E}">
        <p14:creationId xmlns:p14="http://schemas.microsoft.com/office/powerpoint/2010/main" val="33928369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pic>
        <p:nvPicPr>
          <p:cNvPr id="14" name="Picture 13">
            <a:extLst>
              <a:ext uri="{FF2B5EF4-FFF2-40B4-BE49-F238E27FC236}">
                <a16:creationId xmlns:a16="http://schemas.microsoft.com/office/drawing/2014/main" id="{68E6B1D0-C281-B46E-0364-C8066CD55C32}"/>
              </a:ext>
            </a:extLst>
          </p:cNvPr>
          <p:cNvPicPr>
            <a:picLocks noChangeAspect="1"/>
          </p:cNvPicPr>
          <p:nvPr/>
        </p:nvPicPr>
        <p:blipFill>
          <a:blip r:embed="rId3"/>
          <a:stretch>
            <a:fillRect/>
          </a:stretch>
        </p:blipFill>
        <p:spPr>
          <a:xfrm rot="298658">
            <a:off x="6589540" y="1033967"/>
            <a:ext cx="5692477" cy="3396616"/>
          </a:xfrm>
          <a:prstGeom prst="rect">
            <a:avLst/>
          </a:prstGeom>
          <a:effectLst>
            <a:outerShdw blurRad="50800" dist="38100" dir="5400000" algn="t" rotWithShape="0">
              <a:prstClr val="black">
                <a:alpha val="40000"/>
              </a:prstClr>
            </a:outerShdw>
          </a:effectLst>
        </p:spPr>
      </p:pic>
      <p:sp>
        <p:nvSpPr>
          <p:cNvPr id="2" name="Rectangle 1">
            <a:extLst>
              <a:ext uri="{FF2B5EF4-FFF2-40B4-BE49-F238E27FC236}">
                <a16:creationId xmlns:a16="http://schemas.microsoft.com/office/drawing/2014/main" id="{F8713A87-9381-AEF0-DCEB-5B76FDAE4874}"/>
              </a:ext>
            </a:extLst>
          </p:cNvPr>
          <p:cNvSpPr/>
          <p:nvPr/>
        </p:nvSpPr>
        <p:spPr>
          <a:xfrm>
            <a:off x="0" y="308656"/>
            <a:ext cx="12191996"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pic>
        <p:nvPicPr>
          <p:cNvPr id="9" name="Picture 8">
            <a:extLst>
              <a:ext uri="{FF2B5EF4-FFF2-40B4-BE49-F238E27FC236}">
                <a16:creationId xmlns:a16="http://schemas.microsoft.com/office/drawing/2014/main" id="{90BCFDE6-B613-84FA-3994-0340832CD84B}"/>
              </a:ext>
            </a:extLst>
          </p:cNvPr>
          <p:cNvPicPr>
            <a:picLocks noChangeAspect="1"/>
          </p:cNvPicPr>
          <p:nvPr/>
        </p:nvPicPr>
        <p:blipFill>
          <a:blip r:embed="rId3"/>
          <a:stretch>
            <a:fillRect/>
          </a:stretch>
        </p:blipFill>
        <p:spPr>
          <a:xfrm rot="21357198">
            <a:off x="-173411" y="1083546"/>
            <a:ext cx="5692477" cy="3396616"/>
          </a:xfrm>
          <a:prstGeom prst="rect">
            <a:avLst/>
          </a:prstGeom>
          <a:effectLst>
            <a:outerShdw blurRad="50800" dist="38100" dir="5400000" algn="t" rotWithShape="0">
              <a:prstClr val="black">
                <a:alpha val="40000"/>
              </a:prstClr>
            </a:outerShdw>
          </a:effectLst>
        </p:spPr>
      </p:pic>
      <p:sp>
        <p:nvSpPr>
          <p:cNvPr id="312" name="Google Shape;312;g3c6bb9c6c81_0_98"/>
          <p:cNvSpPr txBox="1"/>
          <p:nvPr/>
        </p:nvSpPr>
        <p:spPr>
          <a:xfrm rot="21357198">
            <a:off x="431160" y="1735023"/>
            <a:ext cx="4361760" cy="2029200"/>
          </a:xfrm>
          <a:prstGeom prst="rect">
            <a:avLst/>
          </a:prstGeom>
          <a:noFill/>
          <a:ln>
            <a:noFill/>
          </a:ln>
        </p:spPr>
        <p:txBody>
          <a:bodyPr spcFirstLastPara="1" wrap="square" lIns="91425" tIns="45700" rIns="91425" bIns="45700" anchor="ctr" anchorCtr="0">
            <a:noAutofit/>
          </a:bodyPr>
          <a:lstStyle/>
          <a:p>
            <a:pPr lvl="0" algn="ctr">
              <a:buClr>
                <a:schemeClr val="dk1"/>
              </a:buClr>
              <a:buSzPts val="3600"/>
            </a:pPr>
            <a:r>
              <a:rPr lang="en-US" sz="3200" b="0" dirty="0">
                <a:solidFill>
                  <a:schemeClr val="dk1"/>
                </a:solidFill>
                <a:latin typeface="+mn-lt"/>
                <a:ea typeface="Arial"/>
                <a:cs typeface="Arial"/>
                <a:sym typeface="Arial"/>
              </a:rPr>
              <a:t>What is </a:t>
            </a:r>
            <a:r>
              <a:rPr lang="en-US" sz="3200" b="1" dirty="0">
                <a:solidFill>
                  <a:schemeClr val="dk1"/>
                </a:solidFill>
                <a:latin typeface="+mn-lt"/>
                <a:ea typeface="Arial"/>
                <a:cs typeface="Arial"/>
                <a:sym typeface="Arial"/>
              </a:rPr>
              <a:t>one thing you </a:t>
            </a:r>
            <a:br>
              <a:rPr lang="en-US" sz="3200" b="0" dirty="0">
                <a:solidFill>
                  <a:schemeClr val="dk1"/>
                </a:solidFill>
                <a:latin typeface="+mn-lt"/>
                <a:ea typeface="Arial"/>
                <a:cs typeface="Arial"/>
                <a:sym typeface="Arial"/>
              </a:rPr>
            </a:br>
            <a:r>
              <a:rPr lang="en-US" sz="3200" b="1" dirty="0">
                <a:solidFill>
                  <a:schemeClr val="tx1"/>
                </a:solidFill>
                <a:latin typeface="+mn-lt"/>
                <a:ea typeface="Arial"/>
                <a:cs typeface="Arial"/>
                <a:sym typeface="Arial"/>
              </a:rPr>
              <a:t>feel </a:t>
            </a:r>
            <a:r>
              <a:rPr lang="en-US" sz="3200" b="1" dirty="0">
                <a:solidFill>
                  <a:srgbClr val="306C56"/>
                </a:solidFill>
                <a:latin typeface="+mn-lt"/>
                <a:ea typeface="Arial"/>
                <a:cs typeface="Arial"/>
                <a:sym typeface="Arial"/>
              </a:rPr>
              <a:t>confident</a:t>
            </a:r>
            <a:r>
              <a:rPr lang="en-US" sz="3200" b="1" dirty="0">
                <a:solidFill>
                  <a:schemeClr val="tx1"/>
                </a:solidFill>
                <a:latin typeface="+mn-lt"/>
                <a:ea typeface="Arial"/>
                <a:cs typeface="Arial"/>
                <a:sym typeface="Arial"/>
              </a:rPr>
              <a:t> </a:t>
            </a:r>
            <a:r>
              <a:rPr lang="en-US" sz="3200" dirty="0">
                <a:solidFill>
                  <a:schemeClr val="dk1"/>
                </a:solidFill>
                <a:latin typeface="+mn-lt"/>
                <a:ea typeface="Arial"/>
                <a:cs typeface="Arial"/>
                <a:sym typeface="Arial"/>
              </a:rPr>
              <a:t>about</a:t>
            </a:r>
            <a:r>
              <a:rPr lang="en-US" sz="3200" b="1" dirty="0">
                <a:solidFill>
                  <a:schemeClr val="dk1"/>
                </a:solidFill>
                <a:latin typeface="+mn-lt"/>
                <a:ea typeface="Arial"/>
                <a:cs typeface="Arial"/>
                <a:sym typeface="Arial"/>
              </a:rPr>
              <a:t> </a:t>
            </a:r>
            <a:br>
              <a:rPr lang="en-US" sz="3200" b="0" dirty="0">
                <a:solidFill>
                  <a:schemeClr val="dk1"/>
                </a:solidFill>
                <a:latin typeface="+mn-lt"/>
                <a:ea typeface="Arial"/>
                <a:cs typeface="Arial"/>
                <a:sym typeface="Arial"/>
              </a:rPr>
            </a:br>
            <a:r>
              <a:rPr lang="en-US" sz="3200" b="0" dirty="0">
                <a:solidFill>
                  <a:schemeClr val="dk1"/>
                </a:solidFill>
                <a:latin typeface="+mn-lt"/>
                <a:ea typeface="Arial"/>
                <a:cs typeface="Arial"/>
                <a:sym typeface="Arial"/>
              </a:rPr>
              <a:t>with </a:t>
            </a:r>
            <a:r>
              <a:rPr lang="en-US" sz="3200" b="1" dirty="0">
                <a:solidFill>
                  <a:srgbClr val="306C56"/>
                </a:solidFill>
                <a:latin typeface="+mn-lt"/>
                <a:ea typeface="Arial"/>
                <a:cs typeface="Arial"/>
                <a:sym typeface="Arial"/>
              </a:rPr>
              <a:t>email</a:t>
            </a:r>
            <a:r>
              <a:rPr lang="en-US" sz="3200" b="0" dirty="0">
                <a:solidFill>
                  <a:schemeClr val="accent5"/>
                </a:solidFill>
                <a:latin typeface="+mn-lt"/>
                <a:ea typeface="Arial"/>
                <a:cs typeface="Arial"/>
                <a:sym typeface="Arial"/>
              </a:rPr>
              <a:t>?</a:t>
            </a:r>
            <a:endParaRPr sz="3200" b="1" dirty="0">
              <a:solidFill>
                <a:schemeClr val="accent5"/>
              </a:solidFill>
              <a:latin typeface="+mn-lt"/>
              <a:ea typeface="Arial"/>
              <a:cs typeface="Arial"/>
              <a:sym typeface="Arial"/>
            </a:endParaRPr>
          </a:p>
        </p:txBody>
      </p:sp>
      <p:grpSp>
        <p:nvGrpSpPr>
          <p:cNvPr id="3" name="Group 2">
            <a:extLst>
              <a:ext uri="{FF2B5EF4-FFF2-40B4-BE49-F238E27FC236}">
                <a16:creationId xmlns:a16="http://schemas.microsoft.com/office/drawing/2014/main" id="{16477582-05C6-3754-2143-03532C68C9FD}"/>
              </a:ext>
            </a:extLst>
          </p:cNvPr>
          <p:cNvGrpSpPr/>
          <p:nvPr/>
        </p:nvGrpSpPr>
        <p:grpSpPr>
          <a:xfrm>
            <a:off x="0" y="190500"/>
            <a:ext cx="6616700" cy="907831"/>
            <a:chOff x="0" y="190500"/>
            <a:chExt cx="5191125" cy="907831"/>
          </a:xfrm>
          <a:solidFill>
            <a:schemeClr val="accent5"/>
          </a:solidFill>
          <a:effectLst>
            <a:outerShdw blurRad="50800" dist="38100" dir="2700000" algn="tl" rotWithShape="0">
              <a:prstClr val="black">
                <a:alpha val="28000"/>
              </a:prstClr>
            </a:outerShdw>
          </a:effectLst>
        </p:grpSpPr>
        <p:sp>
          <p:nvSpPr>
            <p:cNvPr id="4" name="Rectangle 3">
              <a:extLst>
                <a:ext uri="{FF2B5EF4-FFF2-40B4-BE49-F238E27FC236}">
                  <a16:creationId xmlns:a16="http://schemas.microsoft.com/office/drawing/2014/main" id="{0CFD0578-C53F-B7E1-03D9-6DC59DD7D33F}"/>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dirty="0"/>
            </a:p>
          </p:txBody>
        </p:sp>
        <p:sp>
          <p:nvSpPr>
            <p:cNvPr id="5" name="Isosceles Triangle 4">
              <a:extLst>
                <a:ext uri="{FF2B5EF4-FFF2-40B4-BE49-F238E27FC236}">
                  <a16:creationId xmlns:a16="http://schemas.microsoft.com/office/drawing/2014/main" id="{3833F4BA-E37E-5A40-9206-8E5B08A674B2}"/>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6" name="Google Shape;110;p2">
            <a:extLst>
              <a:ext uri="{FF2B5EF4-FFF2-40B4-BE49-F238E27FC236}">
                <a16:creationId xmlns:a16="http://schemas.microsoft.com/office/drawing/2014/main" id="{9B6C2C05-BD0F-18B4-6B40-DBCECB2F6A91}"/>
              </a:ext>
            </a:extLst>
          </p:cNvPr>
          <p:cNvSpPr txBox="1">
            <a:spLocks/>
          </p:cNvSpPr>
          <p:nvPr/>
        </p:nvSpPr>
        <p:spPr>
          <a:xfrm>
            <a:off x="334975" y="249577"/>
            <a:ext cx="6176654" cy="848753"/>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Wrap-Up &amp; Reflection</a:t>
            </a:r>
          </a:p>
        </p:txBody>
      </p:sp>
      <p:sp>
        <p:nvSpPr>
          <p:cNvPr id="12" name="Google Shape;312;g3c6bb9c6c81_0_98">
            <a:extLst>
              <a:ext uri="{FF2B5EF4-FFF2-40B4-BE49-F238E27FC236}">
                <a16:creationId xmlns:a16="http://schemas.microsoft.com/office/drawing/2014/main" id="{DFC59CA0-FB92-8D4A-FDAA-2C75323EF733}"/>
              </a:ext>
            </a:extLst>
          </p:cNvPr>
          <p:cNvSpPr txBox="1"/>
          <p:nvPr/>
        </p:nvSpPr>
        <p:spPr>
          <a:xfrm rot="312919">
            <a:off x="7254898" y="1717675"/>
            <a:ext cx="4361760" cy="2029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Arial"/>
              <a:buNone/>
            </a:pPr>
            <a:r>
              <a:rPr lang="en-US" sz="3200" b="0" dirty="0">
                <a:solidFill>
                  <a:schemeClr val="tx1"/>
                </a:solidFill>
                <a:latin typeface="+mn-lt"/>
                <a:ea typeface="Arial"/>
                <a:cs typeface="Arial"/>
                <a:sym typeface="Arial"/>
              </a:rPr>
              <a:t>What is </a:t>
            </a:r>
            <a:r>
              <a:rPr lang="en-US" sz="3200" b="1" dirty="0">
                <a:solidFill>
                  <a:schemeClr val="tx1"/>
                </a:solidFill>
                <a:latin typeface="+mn-lt"/>
                <a:ea typeface="Arial"/>
                <a:cs typeface="Arial"/>
                <a:sym typeface="Arial"/>
              </a:rPr>
              <a:t>one thing you want to </a:t>
            </a:r>
            <a:r>
              <a:rPr lang="en-US" sz="3200" b="1" dirty="0">
                <a:solidFill>
                  <a:schemeClr val="accent1"/>
                </a:solidFill>
                <a:latin typeface="+mn-lt"/>
                <a:ea typeface="Arial"/>
                <a:cs typeface="Arial"/>
                <a:sym typeface="Arial"/>
              </a:rPr>
              <a:t>practice more</a:t>
            </a:r>
            <a:r>
              <a:rPr lang="en-US" sz="3200" b="1" dirty="0">
                <a:solidFill>
                  <a:schemeClr val="tx1"/>
                </a:solidFill>
                <a:latin typeface="+mn-lt"/>
                <a:ea typeface="Arial"/>
                <a:cs typeface="Arial"/>
                <a:sym typeface="Arial"/>
              </a:rPr>
              <a:t>?</a:t>
            </a:r>
            <a:endParaRPr sz="3200" b="1" dirty="0">
              <a:solidFill>
                <a:schemeClr val="tx1"/>
              </a:solidFill>
              <a:latin typeface="+mn-lt"/>
              <a:ea typeface="Arial"/>
              <a:cs typeface="Arial"/>
              <a:sym typeface="Arial"/>
            </a:endParaRPr>
          </a:p>
        </p:txBody>
      </p:sp>
      <p:sp>
        <p:nvSpPr>
          <p:cNvPr id="8" name="Google Shape;110;p2">
            <a:extLst>
              <a:ext uri="{FF2B5EF4-FFF2-40B4-BE49-F238E27FC236}">
                <a16:creationId xmlns:a16="http://schemas.microsoft.com/office/drawing/2014/main" id="{2963CBAE-C8D3-2A45-C2DD-9C550A75DC6F}"/>
              </a:ext>
            </a:extLst>
          </p:cNvPr>
          <p:cNvSpPr txBox="1">
            <a:spLocks/>
          </p:cNvSpPr>
          <p:nvPr/>
        </p:nvSpPr>
        <p:spPr>
          <a:xfrm>
            <a:off x="6209319" y="318384"/>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pPr>
            <a:r>
              <a:rPr lang="en-US" sz="1600" dirty="0">
                <a:latin typeface="Argent CF" panose="00000500000000000000" pitchFamily="50" charset="0"/>
              </a:rPr>
              <a:t>Module Four | </a:t>
            </a:r>
            <a:r>
              <a:rPr lang="en-US" sz="1600" b="1" dirty="0">
                <a:latin typeface="Argent CF" panose="00000500000000000000" pitchFamily="50" charset="0"/>
              </a:rPr>
              <a:t>Communicating Using Your Device</a:t>
            </a:r>
            <a:endParaRPr lang="en-US" sz="1600" b="1" spc="-50" dirty="0">
              <a:latin typeface="Argent CF" panose="00000500000000000000" pitchFamily="50" charset="0"/>
            </a:endParaRPr>
          </a:p>
        </p:txBody>
      </p:sp>
      <p:pic>
        <p:nvPicPr>
          <p:cNvPr id="15" name="Picture 14">
            <a:extLst>
              <a:ext uri="{FF2B5EF4-FFF2-40B4-BE49-F238E27FC236}">
                <a16:creationId xmlns:a16="http://schemas.microsoft.com/office/drawing/2014/main" id="{FC258CC6-30C7-743F-6DB0-54A376A0ECEE}"/>
              </a:ext>
            </a:extLst>
          </p:cNvPr>
          <p:cNvPicPr>
            <a:picLocks noChangeAspect="1"/>
          </p:cNvPicPr>
          <p:nvPr/>
        </p:nvPicPr>
        <p:blipFill>
          <a:blip r:embed="rId3"/>
          <a:stretch>
            <a:fillRect/>
          </a:stretch>
        </p:blipFill>
        <p:spPr>
          <a:xfrm rot="153946">
            <a:off x="3109585" y="3429000"/>
            <a:ext cx="5692477" cy="3396616"/>
          </a:xfrm>
          <a:prstGeom prst="rect">
            <a:avLst/>
          </a:prstGeom>
          <a:effectLst>
            <a:outerShdw blurRad="50800" dist="38100" dir="5400000" algn="t" rotWithShape="0">
              <a:prstClr val="black">
                <a:alpha val="40000"/>
              </a:prstClr>
            </a:outerShdw>
          </a:effectLst>
        </p:spPr>
      </p:pic>
      <p:sp>
        <p:nvSpPr>
          <p:cNvPr id="17" name="Google Shape;312;g3c6bb9c6c81_0_98">
            <a:extLst>
              <a:ext uri="{FF2B5EF4-FFF2-40B4-BE49-F238E27FC236}">
                <a16:creationId xmlns:a16="http://schemas.microsoft.com/office/drawing/2014/main" id="{15150610-F2E0-9436-298C-F1458DE58E7A}"/>
              </a:ext>
            </a:extLst>
          </p:cNvPr>
          <p:cNvSpPr txBox="1"/>
          <p:nvPr/>
        </p:nvSpPr>
        <p:spPr>
          <a:xfrm rot="153946">
            <a:off x="3902358" y="4172759"/>
            <a:ext cx="4106930" cy="20292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600"/>
              <a:buFont typeface="Arial"/>
              <a:buNone/>
            </a:pPr>
            <a:r>
              <a:rPr lang="en-US" sz="3200" b="0" dirty="0">
                <a:solidFill>
                  <a:schemeClr val="tx1"/>
                </a:solidFill>
                <a:latin typeface="+mn-lt"/>
                <a:ea typeface="Arial"/>
                <a:cs typeface="Arial"/>
                <a:sym typeface="Arial"/>
              </a:rPr>
              <a:t>Who is </a:t>
            </a:r>
            <a:r>
              <a:rPr lang="en-US" sz="3200" b="1" dirty="0">
                <a:solidFill>
                  <a:schemeClr val="tx1"/>
                </a:solidFill>
                <a:latin typeface="+mn-lt"/>
                <a:ea typeface="Arial"/>
                <a:cs typeface="Arial"/>
                <a:sym typeface="Arial"/>
              </a:rPr>
              <a:t>someone you </a:t>
            </a:r>
            <a:r>
              <a:rPr lang="en-US" sz="3200" b="1" dirty="0">
                <a:solidFill>
                  <a:schemeClr val="accent3"/>
                </a:solidFill>
                <a:latin typeface="+mn-lt"/>
                <a:ea typeface="Arial"/>
                <a:cs typeface="Arial"/>
                <a:sym typeface="Arial"/>
              </a:rPr>
              <a:t>want to email</a:t>
            </a:r>
            <a:r>
              <a:rPr lang="en-US" sz="3200" b="0" dirty="0">
                <a:solidFill>
                  <a:schemeClr val="tx1"/>
                </a:solidFill>
                <a:latin typeface="+mn-lt"/>
                <a:ea typeface="Arial"/>
                <a:cs typeface="Arial"/>
                <a:sym typeface="Arial"/>
              </a:rPr>
              <a:t> now </a:t>
            </a:r>
            <a:br>
              <a:rPr lang="en-US" sz="3200" b="0" dirty="0">
                <a:solidFill>
                  <a:schemeClr val="tx1"/>
                </a:solidFill>
                <a:latin typeface="+mn-lt"/>
                <a:ea typeface="Arial"/>
                <a:cs typeface="Arial"/>
                <a:sym typeface="Arial"/>
              </a:rPr>
            </a:br>
            <a:r>
              <a:rPr lang="en-US" sz="3200" b="0" dirty="0">
                <a:solidFill>
                  <a:schemeClr val="tx1"/>
                </a:solidFill>
                <a:latin typeface="+mn-lt"/>
                <a:ea typeface="Arial"/>
                <a:cs typeface="Arial"/>
                <a:sym typeface="Arial"/>
              </a:rPr>
              <a:t>that </a:t>
            </a:r>
            <a:r>
              <a:rPr lang="en-US" sz="3200" b="1" dirty="0">
                <a:solidFill>
                  <a:schemeClr val="tx1"/>
                </a:solidFill>
                <a:latin typeface="+mn-lt"/>
                <a:ea typeface="Arial"/>
                <a:cs typeface="Arial"/>
                <a:sym typeface="Arial"/>
              </a:rPr>
              <a:t>you have an </a:t>
            </a:r>
            <a:br>
              <a:rPr lang="en-US" sz="3200" b="1" dirty="0">
                <a:solidFill>
                  <a:schemeClr val="tx1"/>
                </a:solidFill>
                <a:latin typeface="+mn-lt"/>
                <a:ea typeface="Arial"/>
                <a:cs typeface="Arial"/>
                <a:sym typeface="Arial"/>
              </a:rPr>
            </a:br>
            <a:r>
              <a:rPr lang="en-US" sz="3200" b="1" dirty="0">
                <a:solidFill>
                  <a:schemeClr val="bg2"/>
                </a:solidFill>
                <a:latin typeface="+mn-lt"/>
                <a:ea typeface="Arial"/>
                <a:cs typeface="Arial"/>
                <a:sym typeface="Arial"/>
              </a:rPr>
              <a:t>email account</a:t>
            </a:r>
            <a:r>
              <a:rPr lang="en-US" sz="3200" b="0" dirty="0">
                <a:solidFill>
                  <a:schemeClr val="tx1"/>
                </a:solidFill>
                <a:latin typeface="+mn-lt"/>
                <a:ea typeface="Arial"/>
                <a:cs typeface="Arial"/>
                <a:sym typeface="Arial"/>
              </a:rPr>
              <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513E61-B04E-D872-845D-7F4445E4E097}"/>
              </a:ext>
            </a:extLst>
          </p:cNvPr>
          <p:cNvSpPr/>
          <p:nvPr/>
        </p:nvSpPr>
        <p:spPr>
          <a:xfrm>
            <a:off x="0" y="308656"/>
            <a:ext cx="12191996" cy="681334"/>
          </a:xfrm>
          <a:prstGeom prst="rect">
            <a:avLst/>
          </a:prstGeom>
          <a:solidFill>
            <a:srgbClr val="E3D5F7"/>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5" name="Google Shape;110;p2">
            <a:extLst>
              <a:ext uri="{FF2B5EF4-FFF2-40B4-BE49-F238E27FC236}">
                <a16:creationId xmlns:a16="http://schemas.microsoft.com/office/drawing/2014/main" id="{7B570414-0F85-9318-AE02-4C96DDE53DC8}"/>
              </a:ext>
            </a:extLst>
          </p:cNvPr>
          <p:cNvSpPr txBox="1">
            <a:spLocks/>
          </p:cNvSpPr>
          <p:nvPr/>
        </p:nvSpPr>
        <p:spPr>
          <a:xfrm>
            <a:off x="5761026" y="308656"/>
            <a:ext cx="6095999" cy="681945"/>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chemeClr val="dk1"/>
              </a:buClr>
              <a:buSzPts val="4400"/>
              <a:buFont typeface="Arial"/>
              <a:buNone/>
            </a:pPr>
            <a:r>
              <a:rPr lang="en-US" sz="2000" dirty="0">
                <a:latin typeface="Argent CF" panose="00000500000000000000" pitchFamily="50" charset="0"/>
              </a:rPr>
              <a:t>Module Four | </a:t>
            </a:r>
            <a:r>
              <a:rPr lang="en-US" sz="2000" b="1" dirty="0">
                <a:latin typeface="Argent CF" panose="00000500000000000000" pitchFamily="50" charset="0"/>
              </a:rPr>
              <a:t>Communicating Using Your Device</a:t>
            </a:r>
            <a:endParaRPr lang="en-US" sz="2000" b="1" spc="-50" dirty="0">
              <a:latin typeface="Argent CF" panose="00000500000000000000" pitchFamily="50" charset="0"/>
            </a:endParaRPr>
          </a:p>
        </p:txBody>
      </p:sp>
      <p:grpSp>
        <p:nvGrpSpPr>
          <p:cNvPr id="6" name="Group 5">
            <a:extLst>
              <a:ext uri="{FF2B5EF4-FFF2-40B4-BE49-F238E27FC236}">
                <a16:creationId xmlns:a16="http://schemas.microsoft.com/office/drawing/2014/main" id="{5882AF43-42CF-5F4E-1D05-39F79EA5B7C0}"/>
              </a:ext>
            </a:extLst>
          </p:cNvPr>
          <p:cNvGrpSpPr/>
          <p:nvPr/>
        </p:nvGrpSpPr>
        <p:grpSpPr>
          <a:xfrm>
            <a:off x="0" y="190500"/>
            <a:ext cx="4610100" cy="907831"/>
            <a:chOff x="0" y="190500"/>
            <a:chExt cx="5191125" cy="907831"/>
          </a:xfrm>
          <a:solidFill>
            <a:schemeClr val="accent5"/>
          </a:solidFill>
          <a:effectLst>
            <a:outerShdw blurRad="50800" dist="38100" dir="2700000" algn="tl" rotWithShape="0">
              <a:prstClr val="black">
                <a:alpha val="28000"/>
              </a:prstClr>
            </a:outerShdw>
          </a:effectLst>
        </p:grpSpPr>
        <p:sp>
          <p:nvSpPr>
            <p:cNvPr id="7" name="Rectangle 6">
              <a:extLst>
                <a:ext uri="{FF2B5EF4-FFF2-40B4-BE49-F238E27FC236}">
                  <a16:creationId xmlns:a16="http://schemas.microsoft.com/office/drawing/2014/main" id="{936A45BD-6CE8-2794-EF83-283BA86E52CD}"/>
                </a:ext>
              </a:extLst>
            </p:cNvPr>
            <p:cNvSpPr/>
            <p:nvPr/>
          </p:nvSpPr>
          <p:spPr>
            <a:xfrm>
              <a:off x="0" y="190500"/>
              <a:ext cx="4799824" cy="907830"/>
            </a:xfrm>
            <a:prstGeom prst="rect">
              <a:avLst/>
            </a:prstGeom>
            <a:grpFill/>
            <a:ln>
              <a:noFill/>
            </a:ln>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CA"/>
            </a:p>
          </p:txBody>
        </p:sp>
        <p:sp>
          <p:nvSpPr>
            <p:cNvPr id="8" name="Isosceles Triangle 7">
              <a:extLst>
                <a:ext uri="{FF2B5EF4-FFF2-40B4-BE49-F238E27FC236}">
                  <a16:creationId xmlns:a16="http://schemas.microsoft.com/office/drawing/2014/main" id="{EBFECA12-B673-6B57-DA37-1D48ACB165D2}"/>
                </a:ext>
              </a:extLst>
            </p:cNvPr>
            <p:cNvSpPr/>
            <p:nvPr/>
          </p:nvSpPr>
          <p:spPr>
            <a:xfrm rot="5400000">
              <a:off x="4541559" y="448765"/>
              <a:ext cx="907830" cy="391302"/>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9" name="Google Shape;110;p2">
            <a:extLst>
              <a:ext uri="{FF2B5EF4-FFF2-40B4-BE49-F238E27FC236}">
                <a16:creationId xmlns:a16="http://schemas.microsoft.com/office/drawing/2014/main" id="{904AAA74-39E2-782C-AFF4-02860B11BFAE}"/>
              </a:ext>
            </a:extLst>
          </p:cNvPr>
          <p:cNvSpPr txBox="1">
            <a:spLocks/>
          </p:cNvSpPr>
          <p:nvPr/>
        </p:nvSpPr>
        <p:spPr>
          <a:xfrm>
            <a:off x="601676" y="249577"/>
            <a:ext cx="4275126" cy="800101"/>
          </a:xfrm>
          <a:prstGeom prst="rect">
            <a:avLst/>
          </a:prstGeom>
          <a:noFill/>
          <a:ln>
            <a:noFill/>
          </a:ln>
        </p:spPr>
        <p:txBody>
          <a:bodyPr spcFirstLastPara="1" vert="horz" wrap="square" lIns="91425" tIns="45700" rIns="91425" bIns="45700" rtlCol="0" anchor="ctr" anchorCtr="0">
            <a:normAutofit/>
          </a:bodyPr>
          <a:lstStyle>
            <a:lvl1pPr lvl="0" algn="l" defTabSz="914400" rtl="0" eaLnBrk="1" latinLnBrk="0" hangingPunct="1">
              <a:lnSpc>
                <a:spcPct val="90000"/>
              </a:lnSpc>
              <a:spcBef>
                <a:spcPts val="0"/>
              </a:spcBef>
              <a:spcAft>
                <a:spcPts val="0"/>
              </a:spcAft>
              <a:buClr>
                <a:schemeClr val="dk1"/>
              </a:buClr>
              <a:buSzPts val="4400"/>
              <a:buFont typeface="Arial"/>
              <a:buNone/>
              <a:defRPr sz="4400" kern="1200">
                <a:solidFill>
                  <a:schemeClr val="tx1"/>
                </a:solidFill>
                <a:latin typeface="+mj-lt"/>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b="1" dirty="0">
                <a:solidFill>
                  <a:schemeClr val="bg1"/>
                </a:solidFill>
              </a:rPr>
              <a:t>Next Steps</a:t>
            </a:r>
          </a:p>
        </p:txBody>
      </p:sp>
      <p:sp>
        <p:nvSpPr>
          <p:cNvPr id="10" name="Google Shape;348;p29">
            <a:extLst>
              <a:ext uri="{FF2B5EF4-FFF2-40B4-BE49-F238E27FC236}">
                <a16:creationId xmlns:a16="http://schemas.microsoft.com/office/drawing/2014/main" id="{98222F76-80B3-5B90-76E8-0A8591F6C536}"/>
              </a:ext>
            </a:extLst>
          </p:cNvPr>
          <p:cNvSpPr txBox="1">
            <a:spLocks noGrp="1"/>
          </p:cNvSpPr>
          <p:nvPr>
            <p:ph type="body" idx="1"/>
          </p:nvPr>
        </p:nvSpPr>
        <p:spPr>
          <a:xfrm>
            <a:off x="905548" y="1717059"/>
            <a:ext cx="10380900" cy="4431600"/>
          </a:xfrm>
          <a:prstGeom prst="rect">
            <a:avLst/>
          </a:prstGeom>
          <a:noFill/>
          <a:ln>
            <a:noFill/>
          </a:ln>
        </p:spPr>
        <p:txBody>
          <a:bodyPr spcFirstLastPara="1" wrap="square" lIns="91425" tIns="45700" rIns="91425" bIns="45700" anchor="t" anchorCtr="0">
            <a:normAutofit/>
          </a:bodyPr>
          <a:lstStyle/>
          <a:p>
            <a:pPr marL="342900" lvl="0" indent="-342900" algn="l" rtl="0">
              <a:lnSpc>
                <a:spcPct val="120000"/>
              </a:lnSpc>
              <a:spcBef>
                <a:spcPts val="1200"/>
              </a:spcBef>
              <a:spcAft>
                <a:spcPts val="0"/>
              </a:spcAft>
              <a:buSzPts val="2400"/>
              <a:buFont typeface="Arial"/>
              <a:buChar char="•"/>
            </a:pPr>
            <a:r>
              <a:rPr lang="en-US" sz="2500" spc="-150" dirty="0">
                <a:latin typeface="Argent CF" panose="00000500000000000000" pitchFamily="50" charset="0"/>
              </a:rPr>
              <a:t>Keep your </a:t>
            </a:r>
            <a:r>
              <a:rPr lang="en-US" sz="2500" b="1" spc="-150" dirty="0">
                <a:solidFill>
                  <a:schemeClr val="dk2"/>
                </a:solidFill>
                <a:latin typeface="+mj-lt"/>
              </a:rPr>
              <a:t>S</a:t>
            </a:r>
            <a:r>
              <a:rPr lang="en-US" sz="2500" b="1" spc="-150" dirty="0">
                <a:solidFill>
                  <a:schemeClr val="accent1"/>
                </a:solidFill>
                <a:latin typeface="+mj-lt"/>
              </a:rPr>
              <a:t>O</a:t>
            </a:r>
            <a:r>
              <a:rPr lang="en-US" sz="2500" b="1" spc="-150" dirty="0">
                <a:solidFill>
                  <a:srgbClr val="24634C"/>
                </a:solidFill>
                <a:latin typeface="+mj-lt"/>
              </a:rPr>
              <a:t>R</a:t>
            </a:r>
            <a:r>
              <a:rPr lang="en-US" sz="2500" b="1" spc="-150" dirty="0">
                <a:solidFill>
                  <a:schemeClr val="accent3"/>
                </a:solidFill>
                <a:latin typeface="+mj-lt"/>
              </a:rPr>
              <a:t>R</a:t>
            </a:r>
            <a:r>
              <a:rPr lang="en-US" sz="2500" b="1" spc="-150" dirty="0">
                <a:solidFill>
                  <a:schemeClr val="accent5"/>
                </a:solidFill>
                <a:latin typeface="+mj-lt"/>
              </a:rPr>
              <a:t>Y</a:t>
            </a:r>
            <a:r>
              <a:rPr lang="en-US" sz="2500" b="1" spc="-150" dirty="0">
                <a:solidFill>
                  <a:schemeClr val="accent5"/>
                </a:solidFill>
                <a:latin typeface="Argent CF" panose="00000500000000000000" pitchFamily="50" charset="0"/>
              </a:rPr>
              <a:t> </a:t>
            </a:r>
            <a:r>
              <a:rPr lang="en-US" sz="2500" b="1" spc="-150" dirty="0">
                <a:solidFill>
                  <a:schemeClr val="dk1"/>
                </a:solidFill>
                <a:latin typeface="Argent CF" panose="00000500000000000000" pitchFamily="50" charset="0"/>
              </a:rPr>
              <a:t>M</a:t>
            </a:r>
            <a:r>
              <a:rPr lang="en-US" sz="2500" b="1" spc="-150" dirty="0">
                <a:latin typeface="Argent CF" panose="00000500000000000000" pitchFamily="50" charset="0"/>
              </a:rPr>
              <a:t>ethod </a:t>
            </a:r>
            <a:r>
              <a:rPr lang="en-US" sz="2500" spc="-150" dirty="0">
                <a:latin typeface="Argent CF" panose="00000500000000000000" pitchFamily="50" charset="0"/>
              </a:rPr>
              <a:t>Handout and </a:t>
            </a:r>
            <a:r>
              <a:rPr lang="en-US" sz="2500" b="1" spc="-150" dirty="0">
                <a:solidFill>
                  <a:schemeClr val="accent5"/>
                </a:solidFill>
                <a:latin typeface="Argent CF" panose="00000500000000000000" pitchFamily="50" charset="0"/>
              </a:rPr>
              <a:t>Password Toolkit </a:t>
            </a:r>
            <a:r>
              <a:rPr lang="en-US" sz="2500" spc="-150" dirty="0">
                <a:latin typeface="Argent CF" panose="00000500000000000000" pitchFamily="50" charset="0"/>
              </a:rPr>
              <a:t>handy as you continue navigating the online world!</a:t>
            </a:r>
            <a:endParaRPr spc="-150" dirty="0">
              <a:latin typeface="Argent CF" panose="00000500000000000000" pitchFamily="50" charset="0"/>
            </a:endParaRPr>
          </a:p>
          <a:p>
            <a:pPr marL="342900" lvl="0" indent="-342900" algn="l" rtl="0">
              <a:lnSpc>
                <a:spcPct val="120000"/>
              </a:lnSpc>
              <a:spcBef>
                <a:spcPts val="2400"/>
              </a:spcBef>
              <a:spcAft>
                <a:spcPts val="0"/>
              </a:spcAft>
              <a:buClr>
                <a:schemeClr val="dk1"/>
              </a:buClr>
              <a:buSzPts val="2400"/>
              <a:buFont typeface="Arial"/>
              <a:buChar char="•"/>
            </a:pPr>
            <a:r>
              <a:rPr lang="en-US" sz="2500" spc="-150" dirty="0">
                <a:latin typeface="Argent CF" panose="00000500000000000000" pitchFamily="50" charset="0"/>
              </a:rPr>
              <a:t>If you would like to sign up for a personal Gmail account, </a:t>
            </a:r>
            <a:r>
              <a:rPr lang="en-US" sz="2500" b="1" spc="-150" dirty="0">
                <a:latin typeface="Argent CF" panose="00000500000000000000" pitchFamily="50" charset="0"/>
              </a:rPr>
              <a:t>schedule an office hours appointment!</a:t>
            </a:r>
            <a:endParaRPr spc="-150" dirty="0">
              <a:latin typeface="Argent CF" panose="00000500000000000000" pitchFamily="50" charset="0"/>
            </a:endParaRPr>
          </a:p>
          <a:p>
            <a:pPr marL="342900" lvl="0" indent="-342900" algn="l" rtl="0">
              <a:lnSpc>
                <a:spcPct val="120000"/>
              </a:lnSpc>
              <a:spcBef>
                <a:spcPts val="2400"/>
              </a:spcBef>
              <a:spcAft>
                <a:spcPts val="1200"/>
              </a:spcAft>
              <a:buClr>
                <a:schemeClr val="dk1"/>
              </a:buClr>
              <a:buSzPts val="2400"/>
              <a:buFont typeface="Arial"/>
              <a:buChar char="•"/>
            </a:pPr>
            <a:r>
              <a:rPr lang="en-US" sz="2500" spc="-150" dirty="0">
                <a:latin typeface="Argent CF" panose="00000500000000000000" pitchFamily="50" charset="0"/>
              </a:rPr>
              <a:t>Interested in continuing to build your digital skills? 			              </a:t>
            </a:r>
            <a:br>
              <a:rPr lang="en-US" sz="2500" spc="-150" dirty="0">
                <a:latin typeface="Argent CF" panose="00000500000000000000" pitchFamily="50" charset="0"/>
              </a:rPr>
            </a:br>
            <a:r>
              <a:rPr lang="en-US" sz="2500" b="1" spc="-150" dirty="0">
                <a:latin typeface="Argent CF" panose="00000500000000000000" pitchFamily="50" charset="0"/>
              </a:rPr>
              <a:t>In May we will launch:  </a:t>
            </a:r>
            <a:r>
              <a:rPr lang="en-US" sz="3200" b="1" i="1" dirty="0">
                <a:solidFill>
                  <a:schemeClr val="bg2"/>
                </a:solidFill>
                <a:latin typeface="+mj-lt"/>
              </a:rPr>
              <a:t>DOORS 2 – Skills for Digital Living</a:t>
            </a:r>
            <a:endParaRPr sz="2500" b="1" i="1" dirty="0">
              <a:solidFill>
                <a:schemeClr val="bg2"/>
              </a:solidFill>
              <a:latin typeface="+mj-lt"/>
            </a:endParaRPr>
          </a:p>
        </p:txBody>
      </p:sp>
    </p:spTree>
    <p:extLst>
      <p:ext uri="{BB962C8B-B14F-4D97-AF65-F5344CB8AC3E}">
        <p14:creationId xmlns:p14="http://schemas.microsoft.com/office/powerpoint/2010/main" val="39746126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6" name="Google Shape;356;p30"/>
          <p:cNvSpPr txBox="1"/>
          <p:nvPr/>
        </p:nvSpPr>
        <p:spPr>
          <a:xfrm>
            <a:off x="5383426" y="2870083"/>
            <a:ext cx="6293709" cy="3431863"/>
          </a:xfrm>
          <a:prstGeom prst="rect">
            <a:avLst/>
          </a:prstGeom>
          <a:noFill/>
          <a:ln>
            <a:noFill/>
          </a:ln>
        </p:spPr>
        <p:txBody>
          <a:bodyPr spcFirstLastPara="1" wrap="square" lIns="91425" tIns="45700" rIns="91425" bIns="45700" anchor="t" anchorCtr="0">
            <a:normAutofit/>
          </a:bodyPr>
          <a:lstStyle/>
          <a:p>
            <a:pPr marL="0" marR="0" lvl="0" indent="0" rtl="0">
              <a:lnSpc>
                <a:spcPct val="100000"/>
              </a:lnSpc>
              <a:spcBef>
                <a:spcPts val="1200"/>
              </a:spcBef>
              <a:spcAft>
                <a:spcPts val="0"/>
              </a:spcAft>
              <a:buClr>
                <a:schemeClr val="dk1"/>
              </a:buClr>
              <a:buSzPts val="2400"/>
              <a:buFont typeface="Arial"/>
              <a:buNone/>
            </a:pPr>
            <a:r>
              <a:rPr lang="en-US" sz="4400" b="1" i="0" u="none" strike="noStrike" cap="none" spc="-150" dirty="0">
                <a:solidFill>
                  <a:schemeClr val="tx1"/>
                </a:solidFill>
                <a:latin typeface="Argent CF" panose="00000500000000000000" pitchFamily="50" charset="0"/>
                <a:sym typeface="Arial"/>
              </a:rPr>
              <a:t>That’s a Wrap!</a:t>
            </a:r>
            <a:endParaRPr sz="1800" spc="-150" dirty="0">
              <a:solidFill>
                <a:schemeClr val="tx1"/>
              </a:solidFill>
              <a:latin typeface="Argent CF" panose="00000500000000000000" pitchFamily="50" charset="0"/>
            </a:endParaRPr>
          </a:p>
          <a:p>
            <a:pPr marL="0" marR="0" lvl="0" indent="0" rtl="0">
              <a:lnSpc>
                <a:spcPct val="100000"/>
              </a:lnSpc>
              <a:spcBef>
                <a:spcPts val="2400"/>
              </a:spcBef>
              <a:spcAft>
                <a:spcPts val="0"/>
              </a:spcAft>
              <a:buClr>
                <a:schemeClr val="dk1"/>
              </a:buClr>
              <a:buSzPts val="2400"/>
              <a:buFont typeface="Arial"/>
              <a:buNone/>
            </a:pPr>
            <a:r>
              <a:rPr lang="en-US" sz="4400" i="0" u="none" strike="noStrike" cap="none" spc="-150" dirty="0">
                <a:solidFill>
                  <a:schemeClr val="tx1"/>
                </a:solidFill>
                <a:latin typeface="Argent CF" panose="00000500000000000000" pitchFamily="50" charset="0"/>
                <a:sym typeface="Arial"/>
              </a:rPr>
              <a:t>Thank you for joining </a:t>
            </a:r>
            <a:br>
              <a:rPr lang="en-US" sz="4400" b="1" i="0" u="none" strike="noStrike" cap="none" spc="-150" dirty="0">
                <a:solidFill>
                  <a:schemeClr val="accent5"/>
                </a:solidFill>
                <a:latin typeface="Argent CF" panose="00000500000000000000" pitchFamily="50" charset="0"/>
                <a:sym typeface="Arial"/>
              </a:rPr>
            </a:br>
            <a:r>
              <a:rPr lang="en-US" sz="4800" b="1" i="0" u="none" strike="noStrike" cap="none" spc="-150" dirty="0">
                <a:solidFill>
                  <a:schemeClr val="accent3"/>
                </a:solidFill>
                <a:latin typeface="+mj-lt"/>
                <a:sym typeface="Arial"/>
              </a:rPr>
              <a:t>DOORS Foundations</a:t>
            </a:r>
            <a:r>
              <a:rPr lang="en-US" sz="4400" i="0" u="none" strike="noStrike" cap="none" spc="-150" dirty="0">
                <a:solidFill>
                  <a:schemeClr val="tx1"/>
                </a:solidFill>
                <a:latin typeface="Argent CF" panose="00000500000000000000" pitchFamily="50" charset="0"/>
                <a:sym typeface="Arial"/>
              </a:rPr>
              <a:t>!</a:t>
            </a:r>
            <a:r>
              <a:rPr lang="en-US" sz="4400" b="1" i="0" u="none" strike="noStrike" cap="none" spc="-150" dirty="0">
                <a:solidFill>
                  <a:schemeClr val="accent5"/>
                </a:solidFill>
                <a:latin typeface="Argent CF" panose="00000500000000000000" pitchFamily="50" charset="0"/>
                <a:sym typeface="Arial"/>
              </a:rPr>
              <a:t> </a:t>
            </a:r>
            <a:endParaRPr sz="1800" spc="-150" dirty="0">
              <a:latin typeface="Argent CF" panose="00000500000000000000" pitchFamily="50" charset="0"/>
            </a:endParaRPr>
          </a:p>
        </p:txBody>
      </p:sp>
      <p:pic>
        <p:nvPicPr>
          <p:cNvPr id="5" name="Picture 4">
            <a:extLst>
              <a:ext uri="{FF2B5EF4-FFF2-40B4-BE49-F238E27FC236}">
                <a16:creationId xmlns:a16="http://schemas.microsoft.com/office/drawing/2014/main" id="{77065C86-B29F-8030-DFEB-EFED9D9EFDF8}"/>
              </a:ext>
            </a:extLst>
          </p:cNvPr>
          <p:cNvPicPr>
            <a:picLocks noChangeAspect="1"/>
          </p:cNvPicPr>
          <p:nvPr/>
        </p:nvPicPr>
        <p:blipFill>
          <a:blip r:embed="rId3"/>
          <a:srcRect b="66099"/>
          <a:stretch>
            <a:fillRect/>
          </a:stretch>
        </p:blipFill>
        <p:spPr>
          <a:xfrm>
            <a:off x="0" y="0"/>
            <a:ext cx="12192000" cy="2324911"/>
          </a:xfrm>
          <a:prstGeom prst="rect">
            <a:avLst/>
          </a:prstGeom>
        </p:spPr>
      </p:pic>
      <p:pic>
        <p:nvPicPr>
          <p:cNvPr id="7" name="Picture 6">
            <a:extLst>
              <a:ext uri="{FF2B5EF4-FFF2-40B4-BE49-F238E27FC236}">
                <a16:creationId xmlns:a16="http://schemas.microsoft.com/office/drawing/2014/main" id="{7E836819-DFEC-4A79-E368-311F4B44313E}"/>
              </a:ext>
            </a:extLst>
          </p:cNvPr>
          <p:cNvPicPr>
            <a:picLocks noChangeAspect="1"/>
          </p:cNvPicPr>
          <p:nvPr/>
        </p:nvPicPr>
        <p:blipFill>
          <a:blip r:embed="rId4"/>
          <a:stretch>
            <a:fillRect/>
          </a:stretch>
        </p:blipFill>
        <p:spPr>
          <a:xfrm>
            <a:off x="206308" y="1968929"/>
            <a:ext cx="5478676" cy="4889072"/>
          </a:xfrm>
          <a:prstGeom prst="rect">
            <a:avLst/>
          </a:prstGeom>
        </p:spPr>
      </p:pic>
      <p:pic>
        <p:nvPicPr>
          <p:cNvPr id="3" name="Picture 2">
            <a:extLst>
              <a:ext uri="{FF2B5EF4-FFF2-40B4-BE49-F238E27FC236}">
                <a16:creationId xmlns:a16="http://schemas.microsoft.com/office/drawing/2014/main" id="{98C5B697-9A38-4832-52EE-CD310F594810}"/>
              </a:ext>
            </a:extLst>
          </p:cNvPr>
          <p:cNvPicPr>
            <a:picLocks noChangeAspect="1"/>
          </p:cNvPicPr>
          <p:nvPr/>
        </p:nvPicPr>
        <p:blipFill>
          <a:blip r:embed="rId5"/>
          <a:stretch>
            <a:fillRect/>
          </a:stretch>
        </p:blipFill>
        <p:spPr>
          <a:xfrm>
            <a:off x="10078867" y="5760240"/>
            <a:ext cx="1112952" cy="685705"/>
          </a:xfrm>
          <a:prstGeom prst="rect">
            <a:avLst/>
          </a:prstGeom>
        </p:spPr>
      </p:pic>
    </p:spTree>
  </p:cSld>
  <p:clrMapOvr>
    <a:masterClrMapping/>
  </p:clrMapOvr>
</p:sld>
</file>

<file path=ppt/theme/theme1.xml><?xml version="1.0" encoding="utf-8"?>
<a:theme xmlns:a="http://schemas.openxmlformats.org/drawingml/2006/main" name="Office Theme">
  <a:themeElements>
    <a:clrScheme name="DOORS Canada Brand Colours">
      <a:dk1>
        <a:srgbClr val="404040"/>
      </a:dk1>
      <a:lt1>
        <a:srgbClr val="FFFFFF"/>
      </a:lt1>
      <a:dk2>
        <a:srgbClr val="118AB2"/>
      </a:dk2>
      <a:lt2>
        <a:srgbClr val="B7DCE8"/>
      </a:lt2>
      <a:accent1>
        <a:srgbClr val="CB3275"/>
      </a:accent1>
      <a:accent2>
        <a:srgbClr val="F5D6E3"/>
      </a:accent2>
      <a:accent3>
        <a:srgbClr val="D96500"/>
      </a:accent3>
      <a:accent4>
        <a:srgbClr val="FFE8B2"/>
      </a:accent4>
      <a:accent5>
        <a:srgbClr val="351D5B"/>
      </a:accent5>
      <a:accent6>
        <a:srgbClr val="D9C6F4"/>
      </a:accent6>
      <a:hlink>
        <a:srgbClr val="24634C"/>
      </a:hlink>
      <a:folHlink>
        <a:srgbClr val="B4F3E2"/>
      </a:folHlink>
    </a:clrScheme>
    <a:fontScheme name="DOORS">
      <a:majorFont>
        <a:latin typeface="Verdana Pro Cond Bold"/>
        <a:ea typeface=""/>
        <a:cs typeface=""/>
      </a:majorFont>
      <a:minorFont>
        <a:latin typeface="Sylexiad Serif Medium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2279</TotalTime>
  <Words>2022</Words>
  <Application>Microsoft Office PowerPoint</Application>
  <PresentationFormat>Widescreen</PresentationFormat>
  <Paragraphs>259</Paragraphs>
  <Slides>35</Slides>
  <Notes>32</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Argent CF</vt:lpstr>
      <vt:lpstr>Arial</vt:lpstr>
      <vt:lpstr>Sylexiad Serif Medium Regular</vt:lpstr>
      <vt:lpstr>Verdana Pro Cond Bold</vt:lpstr>
      <vt:lpstr>Wingdings</vt:lpstr>
      <vt:lpstr>Office Theme</vt:lpstr>
      <vt:lpstr>PowerPoint Presentation</vt:lpstr>
      <vt:lpstr>Today’s Agenda</vt:lpstr>
      <vt:lpstr>PowerPoint Presentation</vt:lpstr>
      <vt:lpstr>PowerPoint Presentation</vt:lpstr>
      <vt:lpstr>PowerPoint Presentation</vt:lpstr>
      <vt:lpstr>Passwords</vt:lpstr>
      <vt:lpstr>Password Refresher | Why They Matter</vt:lpstr>
      <vt:lpstr>Passwords | The Key to Your Front Door</vt:lpstr>
      <vt:lpstr>Passwords | Is This a Strong Password?</vt:lpstr>
      <vt:lpstr>Passwords | Is This a Strong Password?</vt:lpstr>
      <vt:lpstr>Passwords | Is This a Strong Password?</vt:lpstr>
      <vt:lpstr>Passwords | Let’s Get Really Sneaky</vt:lpstr>
      <vt:lpstr>Passwords | Let’s Get Really Sneaky</vt:lpstr>
      <vt:lpstr>What if I Forget My Password?</vt:lpstr>
      <vt:lpstr>PowerPoint Presentation</vt:lpstr>
      <vt:lpstr>Email vs. Text Messaging</vt:lpstr>
      <vt:lpstr>Let’s Practice:  Practice Gmail Accounts</vt:lpstr>
      <vt:lpstr>Let’s Practice:  Gmail Tour</vt:lpstr>
      <vt:lpstr>Let’s Practice:  Parts of an Email</vt:lpstr>
      <vt:lpstr>Break</vt:lpstr>
      <vt:lpstr>Let’s Practice:  Reply to an Email!</vt:lpstr>
      <vt:lpstr>The Difference Between Reply &amp; Reply All</vt:lpstr>
      <vt:lpstr>PowerPoint Presentation</vt:lpstr>
      <vt:lpstr>PowerPoint Presentation</vt:lpstr>
      <vt:lpstr>PowerPoint Presentation</vt:lpstr>
      <vt:lpstr>Let’s Practice:  Writing a New Email</vt:lpstr>
      <vt:lpstr>PowerPoint Presentation</vt:lpstr>
      <vt:lpstr>PowerPoint Presentation</vt:lpstr>
      <vt:lpstr>Let’s Practice:  Spotting Suspicious Emails</vt:lpstr>
      <vt:lpstr>What To Do If You Receive a Suspicious Email</vt:lpstr>
      <vt:lpstr>Think You’ve Been Scammed?</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Brandon Shannelly</dc:creator>
  <cp:lastModifiedBy>Sean Patenaude</cp:lastModifiedBy>
  <cp:revision>14</cp:revision>
  <dcterms:created xsi:type="dcterms:W3CDTF">2026-01-18T19:55:19Z</dcterms:created>
  <dcterms:modified xsi:type="dcterms:W3CDTF">2026-03-17T14:20:21Z</dcterms:modified>
</cp:coreProperties>
</file>