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32"/>
  </p:notesMasterIdLst>
  <p:sldIdLst>
    <p:sldId id="256" r:id="rId2"/>
    <p:sldId id="257" r:id="rId3"/>
    <p:sldId id="284" r:id="rId4"/>
    <p:sldId id="287" r:id="rId5"/>
    <p:sldId id="288" r:id="rId6"/>
    <p:sldId id="293" r:id="rId7"/>
    <p:sldId id="289" r:id="rId8"/>
    <p:sldId id="264" r:id="rId9"/>
    <p:sldId id="290" r:id="rId10"/>
    <p:sldId id="291" r:id="rId11"/>
    <p:sldId id="294" r:id="rId12"/>
    <p:sldId id="267" r:id="rId13"/>
    <p:sldId id="292" r:id="rId14"/>
    <p:sldId id="269" r:id="rId15"/>
    <p:sldId id="295" r:id="rId16"/>
    <p:sldId id="296" r:id="rId17"/>
    <p:sldId id="297" r:id="rId18"/>
    <p:sldId id="298" r:id="rId19"/>
    <p:sldId id="299" r:id="rId20"/>
    <p:sldId id="300" r:id="rId21"/>
    <p:sldId id="306" r:id="rId22"/>
    <p:sldId id="307" r:id="rId23"/>
    <p:sldId id="277" r:id="rId24"/>
    <p:sldId id="308" r:id="rId25"/>
    <p:sldId id="311" r:id="rId26"/>
    <p:sldId id="312" r:id="rId27"/>
    <p:sldId id="281" r:id="rId28"/>
    <p:sldId id="305" r:id="rId29"/>
    <p:sldId id="309" r:id="rId30"/>
    <p:sldId id="310" r:id="rId3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6" roundtripDataSignature="AMtx7mg6GJ24DYJQOjUz0Niq2AcFj9cnG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0CD"/>
    <a:srgbClr val="306C56"/>
    <a:srgbClr val="404040"/>
    <a:srgbClr val="E7DCF8"/>
    <a:srgbClr val="E3F7FD"/>
    <a:srgbClr val="B4F3E2"/>
    <a:srgbClr val="F5D6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051" autoAdjust="0"/>
  </p:normalViewPr>
  <p:slideViewPr>
    <p:cSldViewPr snapToGrid="0">
      <p:cViewPr varScale="1">
        <p:scale>
          <a:sx n="61" d="100"/>
          <a:sy n="61" d="100"/>
        </p:scale>
        <p:origin x="860"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lvl="1" indent="-228600">
              <a:spcBef>
                <a:spcPts val="0"/>
              </a:spcBef>
              <a:spcAft>
                <a:spcPts val="0"/>
              </a:spcAft>
              <a:buSzPts val="1400"/>
              <a:buNone/>
              <a:defRPr sz="1800"/>
            </a:lvl2pPr>
            <a:lvl3pPr marL="1371600" lvl="2" indent="-228600">
              <a:spcBef>
                <a:spcPts val="0"/>
              </a:spcBef>
              <a:spcAft>
                <a:spcPts val="0"/>
              </a:spcAft>
              <a:buSzPts val="1400"/>
              <a:buNone/>
              <a:defRPr sz="1800"/>
            </a:lvl3pPr>
            <a:lvl4pPr marL="1828800" lvl="3" indent="-228600">
              <a:spcBef>
                <a:spcPts val="0"/>
              </a:spcBef>
              <a:spcAft>
                <a:spcPts val="0"/>
              </a:spcAft>
              <a:buSzPts val="1400"/>
              <a:buNone/>
              <a:defRPr sz="1800"/>
            </a:lvl4pPr>
            <a:lvl5pPr marL="2286000" lvl="4" indent="-228600">
              <a:spcBef>
                <a:spcPts val="0"/>
              </a:spcBef>
              <a:spcAft>
                <a:spcPts val="0"/>
              </a:spcAft>
              <a:buSzPts val="1400"/>
              <a:buNone/>
              <a:defRPr sz="1800"/>
            </a:lvl5pPr>
            <a:lvl6pPr marL="2743200" lvl="5" indent="-228600">
              <a:spcBef>
                <a:spcPts val="0"/>
              </a:spcBef>
              <a:spcAft>
                <a:spcPts val="0"/>
              </a:spcAft>
              <a:buSzPts val="1400"/>
              <a:buNone/>
              <a:defRPr sz="1800"/>
            </a:lvl6pPr>
            <a:lvl7pPr marL="3200400" lvl="6" indent="-228600">
              <a:spcBef>
                <a:spcPts val="0"/>
              </a:spcBef>
              <a:spcAft>
                <a:spcPts val="0"/>
              </a:spcAft>
              <a:buSzPts val="1400"/>
              <a:buNone/>
              <a:defRPr sz="1800"/>
            </a:lvl7pPr>
            <a:lvl8pPr marL="3657600" lvl="7" indent="-228600">
              <a:spcBef>
                <a:spcPts val="0"/>
              </a:spcBef>
              <a:spcAft>
                <a:spcPts val="0"/>
              </a:spcAft>
              <a:buSzPts val="1400"/>
              <a:buNone/>
              <a:defRPr sz="1800"/>
            </a:lvl8pPr>
            <a:lvl9pPr marL="4114800" lvl="8" indent="-228600">
              <a:spcBef>
                <a:spcPts val="0"/>
              </a:spcBef>
              <a:spcAft>
                <a:spcPts val="0"/>
              </a:spcAft>
              <a:buSzPts val="1400"/>
              <a:buNone/>
              <a:defRPr sz="1800"/>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7" name="Google Shape;1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bd26ee4f0e_0_9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g3bd26ee4f0e_0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Talk about how apps are not designed for us</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en-US" sz="1100" b="1" dirty="0">
                <a:solidFill>
                  <a:schemeClr val="accent2"/>
                </a:solidFill>
              </a:rPr>
              <a:t>Facilitator note about hospital codes:</a:t>
            </a:r>
            <a:r>
              <a:rPr lang="en-US" sz="1100" dirty="0"/>
              <a:t> </a:t>
            </a:r>
            <a:r>
              <a:rPr lang="en-US" sz="1100" dirty="0">
                <a:solidFill>
                  <a:srgbClr val="0E0E0E"/>
                </a:solidFill>
              </a:rPr>
              <a:t>You may hear hospital announcements, known as </a:t>
            </a:r>
            <a:r>
              <a:rPr lang="en-US" sz="1100" i="1" dirty="0">
                <a:solidFill>
                  <a:srgbClr val="0E0E0E"/>
                </a:solidFill>
              </a:rPr>
              <a:t>codes</a:t>
            </a:r>
            <a:r>
              <a:rPr lang="en-US" sz="1100" dirty="0">
                <a:solidFill>
                  <a:srgbClr val="0E0E0E"/>
                </a:solidFill>
              </a:rPr>
              <a:t>, during the </a:t>
            </a:r>
            <a:r>
              <a:rPr lang="en-US" sz="1100" dirty="0" err="1">
                <a:solidFill>
                  <a:srgbClr val="0E0E0E"/>
                </a:solidFill>
              </a:rPr>
              <a:t>session.This</a:t>
            </a:r>
            <a:r>
              <a:rPr lang="en-US" sz="1100" dirty="0">
                <a:solidFill>
                  <a:srgbClr val="0E0E0E"/>
                </a:solidFill>
              </a:rPr>
              <a:t> can sometimes be distracting, but it is normal in a hospital setting. Your facilitator will let you know if any action is needed. If you need a break or want to talk, just let us know.</a:t>
            </a:r>
            <a:endParaRPr dirty="0"/>
          </a:p>
        </p:txBody>
      </p:sp>
      <p:sp>
        <p:nvSpPr>
          <p:cNvPr id="136" name="Google Shape;13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82889-923A-35AC-75C2-5AEB942886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82E68C-DE10-886B-36A2-705E001646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A19DAB-E08F-78D9-7985-2112D40A52D6}"/>
              </a:ext>
            </a:extLst>
          </p:cNvPr>
          <p:cNvSpPr>
            <a:spLocks noGrp="1"/>
          </p:cNvSpPr>
          <p:nvPr>
            <p:ph type="body" idx="1"/>
          </p:nvPr>
        </p:nvSpPr>
        <p:spPr/>
        <p:txBody>
          <a:bodyPr/>
          <a:lstStyle/>
          <a:p>
            <a:pPr rtl="0"/>
            <a:r>
              <a:rPr lang="en-US" sz="1200" b="0" i="0" u="none" strike="noStrike" cap="none" dirty="0">
                <a:solidFill>
                  <a:schemeClr val="dk1"/>
                </a:solidFill>
                <a:effectLst/>
                <a:latin typeface="Arial"/>
                <a:ea typeface="Arial"/>
                <a:cs typeface="Arial"/>
                <a:sym typeface="Arial"/>
              </a:rPr>
              <a:t>Last week, in Module 2, we practiced connecting to </a:t>
            </a:r>
            <a:r>
              <a:rPr lang="en-US" sz="1200" b="0" i="0" u="none" strike="noStrike" cap="none" dirty="0" err="1">
                <a:solidFill>
                  <a:schemeClr val="dk1"/>
                </a:solidFill>
                <a:effectLst/>
                <a:latin typeface="Arial"/>
                <a:ea typeface="Arial"/>
                <a:cs typeface="Arial"/>
                <a:sym typeface="Arial"/>
              </a:rPr>
              <a:t>wifi</a:t>
            </a:r>
            <a:r>
              <a:rPr lang="en-US" sz="1200" b="0" i="0" u="none" strike="noStrike" cap="none" dirty="0">
                <a:solidFill>
                  <a:schemeClr val="dk1"/>
                </a:solidFill>
                <a:effectLst/>
                <a:latin typeface="Arial"/>
                <a:ea typeface="Arial"/>
                <a:cs typeface="Arial"/>
                <a:sym typeface="Arial"/>
              </a:rPr>
              <a:t> and we used the Chrome browser and search page to find information online.  </a:t>
            </a:r>
            <a:endParaRPr lang="en-US" b="0" dirty="0">
              <a:effectLst/>
            </a:endParaRPr>
          </a:p>
          <a:p>
            <a:br>
              <a:rPr lang="en-US" b="0" dirty="0">
                <a:effectLst/>
              </a:rPr>
            </a:br>
            <a:endParaRPr lang="en-US" b="0" dirty="0">
              <a:effectLst/>
            </a:endParaRPr>
          </a:p>
          <a:p>
            <a:pPr rtl="0"/>
            <a:r>
              <a:rPr lang="en-US" sz="1200" b="0" i="0" u="none" strike="noStrike" cap="none" dirty="0">
                <a:solidFill>
                  <a:schemeClr val="dk1"/>
                </a:solidFill>
                <a:effectLst/>
                <a:latin typeface="Arial"/>
                <a:ea typeface="Arial"/>
                <a:cs typeface="Arial"/>
                <a:sym typeface="Arial"/>
              </a:rPr>
              <a:t>These are super important skills. The internet is full of useful information and activities.</a:t>
            </a:r>
            <a:endParaRPr lang="en-US" b="0" dirty="0">
              <a:effectLst/>
            </a:endParaRPr>
          </a:p>
          <a:p>
            <a:br>
              <a:rPr lang="en-US" dirty="0"/>
            </a:br>
            <a:endParaRPr lang="en-CA" dirty="0"/>
          </a:p>
        </p:txBody>
      </p:sp>
      <p:sp>
        <p:nvSpPr>
          <p:cNvPr id="4" name="Slide Number Placeholder 3">
            <a:extLst>
              <a:ext uri="{FF2B5EF4-FFF2-40B4-BE49-F238E27FC236}">
                <a16:creationId xmlns:a16="http://schemas.microsoft.com/office/drawing/2014/main" id="{6633B7E6-2513-1EB0-712B-3FD509C05111}"/>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680341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981075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With that many </a:t>
            </a:r>
            <a:r>
              <a:rPr lang="en-US" dirty="0" err="1"/>
              <a:t>people,it’s</a:t>
            </a:r>
            <a:r>
              <a:rPr lang="en-US" dirty="0"/>
              <a:t> not a surprise that some of them might not be as trustworthy as others. There are people online who will play tricks to try to steal your money or even copy your identity.</a:t>
            </a:r>
            <a:endParaRPr dirty="0"/>
          </a:p>
        </p:txBody>
      </p:sp>
      <p:sp>
        <p:nvSpPr>
          <p:cNvPr id="150" name="Google Shape;15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Note: sizing is correct in </a:t>
            </a:r>
            <a:r>
              <a:rPr lang="en-US" dirty="0" err="1"/>
              <a:t>powerpoint</a:t>
            </a:r>
            <a:r>
              <a:rPr lang="en-US" dirty="0"/>
              <a:t> with DOORS body font</a:t>
            </a:r>
          </a:p>
          <a:p>
            <a:endParaRPr lang="en-CA"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040227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cap="none" dirty="0">
                <a:solidFill>
                  <a:schemeClr val="dk1"/>
                </a:solidFill>
                <a:effectLst/>
                <a:latin typeface="Arial"/>
                <a:ea typeface="Arial"/>
                <a:cs typeface="Arial"/>
                <a:sym typeface="Arial"/>
              </a:rPr>
              <a:t>With that many </a:t>
            </a:r>
            <a:r>
              <a:rPr lang="en-US" sz="1200" b="0" i="0" u="none" strike="noStrike" cap="none" dirty="0" err="1">
                <a:solidFill>
                  <a:schemeClr val="dk1"/>
                </a:solidFill>
                <a:effectLst/>
                <a:latin typeface="Arial"/>
                <a:ea typeface="Arial"/>
                <a:cs typeface="Arial"/>
                <a:sym typeface="Arial"/>
              </a:rPr>
              <a:t>people,,it’s</a:t>
            </a:r>
            <a:r>
              <a:rPr lang="en-US" sz="1200" b="0" i="0" u="none" strike="noStrike" cap="none" dirty="0">
                <a:solidFill>
                  <a:schemeClr val="dk1"/>
                </a:solidFill>
                <a:effectLst/>
                <a:latin typeface="Arial"/>
                <a:ea typeface="Arial"/>
                <a:cs typeface="Arial"/>
                <a:sym typeface="Arial"/>
              </a:rPr>
              <a:t> not a surprise that some of them might not be as trustworthy as others. There are people online who will play tricks to try to steal your money or even copy your identity.. We’re talking about:</a:t>
            </a:r>
            <a:endParaRPr lang="en-US" b="0" dirty="0">
              <a:effectLst/>
            </a:endParaRPr>
          </a:p>
          <a:p>
            <a:br>
              <a:rPr lang="en-US" b="0" dirty="0">
                <a:effectLst/>
              </a:rPr>
            </a:br>
            <a:endParaRPr lang="en-US" b="0" dirty="0">
              <a:effectLst/>
            </a:endParaRPr>
          </a:p>
          <a:p>
            <a:pPr rtl="0"/>
            <a:r>
              <a:rPr lang="en-US" sz="1200" b="0" i="0" u="none" strike="noStrike" cap="none" dirty="0">
                <a:solidFill>
                  <a:schemeClr val="dk1"/>
                </a:solidFill>
                <a:effectLst/>
                <a:latin typeface="Arial"/>
                <a:ea typeface="Arial"/>
                <a:cs typeface="Arial"/>
                <a:sym typeface="Arial"/>
              </a:rPr>
              <a:t>If you've ever been tricked, it's not because you're gullible.</a:t>
            </a:r>
            <a:endParaRPr lang="en-US" b="0" dirty="0">
              <a:effectLst/>
            </a:endParaRPr>
          </a:p>
          <a:p>
            <a:br>
              <a:rPr lang="en-US" dirty="0"/>
            </a:br>
            <a:endParaRPr lang="en-US" sz="1200" dirty="0">
              <a:solidFill>
                <a:srgbClr val="404040"/>
              </a:solidFill>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i="1" dirty="0">
                <a:solidFill>
                  <a:schemeClr val="accent4">
                    <a:lumMod val="90000"/>
                  </a:schemeClr>
                </a:solidFill>
              </a:rPr>
              <a:t>Content edit</a:t>
            </a:r>
            <a:r>
              <a:rPr lang="en-US" sz="1200" i="1" dirty="0">
                <a:solidFill>
                  <a:schemeClr val="accent4">
                    <a:lumMod val="90000"/>
                  </a:schemeClr>
                </a:solidFill>
              </a:rPr>
              <a:t>: removed “through the internet” for redundancy</a:t>
            </a:r>
          </a:p>
          <a:p>
            <a:endParaRPr lang="en-CA"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734493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E3A5E-5290-762C-557C-AD01F3CE1E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EA8DC4-36F3-911D-6A77-BB32A45C5B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D573B5-6EE0-BDF1-B044-E289187FF67E}"/>
              </a:ext>
            </a:extLst>
          </p:cNvPr>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solidFill>
                  <a:srgbClr val="404040"/>
                </a:solidFill>
              </a:rPr>
              <a:t>If you've ever been tricked, it's not because you're gullible.</a:t>
            </a:r>
          </a:p>
          <a:p>
            <a:endParaRPr lang="en-CA"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i="1" dirty="0">
                <a:solidFill>
                  <a:schemeClr val="accent4">
                    <a:lumMod val="90000"/>
                  </a:schemeClr>
                </a:solidFill>
              </a:rPr>
              <a:t>Optional content addition</a:t>
            </a:r>
            <a:endParaRPr lang="en-US" sz="1200" i="1" dirty="0">
              <a:solidFill>
                <a:schemeClr val="accent4">
                  <a:lumMod val="90000"/>
                </a:schemeClr>
              </a:solidFill>
            </a:endParaRPr>
          </a:p>
          <a:p>
            <a:endParaRPr lang="en-CA" dirty="0"/>
          </a:p>
        </p:txBody>
      </p:sp>
      <p:sp>
        <p:nvSpPr>
          <p:cNvPr id="4" name="Slide Number Placeholder 3">
            <a:extLst>
              <a:ext uri="{FF2B5EF4-FFF2-40B4-BE49-F238E27FC236}">
                <a16:creationId xmlns:a16="http://schemas.microsoft.com/office/drawing/2014/main" id="{DFBC56E3-A98C-C448-FD49-8E88264CD439}"/>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31672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800" b="0" i="1" u="none" strike="noStrike" dirty="0">
                <a:solidFill>
                  <a:srgbClr val="666666"/>
                </a:solidFill>
                <a:latin typeface="Arial"/>
                <a:ea typeface="Arial"/>
                <a:cs typeface="Arial"/>
                <a:sym typeface="Arial"/>
              </a:rPr>
              <a:t>These are just</a:t>
            </a:r>
            <a:r>
              <a:rPr lang="en-US" sz="1800" i="1" dirty="0">
                <a:solidFill>
                  <a:srgbClr val="666666"/>
                </a:solidFill>
              </a:rPr>
              <a:t> things that make us human</a:t>
            </a:r>
            <a:r>
              <a:rPr lang="en-US" sz="1800" b="0" i="1" u="none" strike="noStrike" dirty="0">
                <a:solidFill>
                  <a:srgbClr val="666666"/>
                </a:solidFill>
                <a:latin typeface="Arial"/>
                <a:ea typeface="Arial"/>
                <a:cs typeface="Arial"/>
                <a:sym typeface="Arial"/>
              </a:rPr>
              <a:t>. Being a helpful and kind person is awesome. We don</a:t>
            </a:r>
            <a:r>
              <a:rPr lang="en-US" sz="1800" i="1" dirty="0">
                <a:solidFill>
                  <a:srgbClr val="666666"/>
                </a:solidFill>
              </a:rPr>
              <a:t>’t want to stop being that person, w</a:t>
            </a:r>
            <a:r>
              <a:rPr lang="en-US" sz="1800" b="0" i="1" u="none" strike="noStrike" dirty="0">
                <a:solidFill>
                  <a:srgbClr val="666666"/>
                </a:solidFill>
                <a:latin typeface="Arial"/>
                <a:ea typeface="Arial"/>
                <a:cs typeface="Arial"/>
                <a:sym typeface="Arial"/>
              </a:rPr>
              <a:t>e just need to learn how to look out for </a:t>
            </a:r>
            <a:r>
              <a:rPr lang="en-US" sz="1800" i="1" dirty="0">
                <a:solidFill>
                  <a:srgbClr val="666666"/>
                </a:solidFill>
              </a:rPr>
              <a:t>the traps that scammers try to set for us.</a:t>
            </a:r>
            <a:endParaRPr dirty="0"/>
          </a:p>
        </p:txBody>
      </p:sp>
      <p:sp>
        <p:nvSpPr>
          <p:cNvPr id="168" name="Google Shape;168;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a:extLst>
            <a:ext uri="{FF2B5EF4-FFF2-40B4-BE49-F238E27FC236}">
              <a16:creationId xmlns:a16="http://schemas.microsoft.com/office/drawing/2014/main" id="{A8BB2D3E-35D9-48BC-F93A-5DC4BDE0EB08}"/>
            </a:ext>
          </a:extLst>
        </p:cNvPr>
        <p:cNvGrpSpPr/>
        <p:nvPr/>
      </p:nvGrpSpPr>
      <p:grpSpPr>
        <a:xfrm>
          <a:off x="0" y="0"/>
          <a:ext cx="0" cy="0"/>
          <a:chOff x="0" y="0"/>
          <a:chExt cx="0" cy="0"/>
        </a:xfrm>
      </p:grpSpPr>
      <p:sp>
        <p:nvSpPr>
          <p:cNvPr id="174" name="Google Shape;174;p12:notes">
            <a:extLst>
              <a:ext uri="{FF2B5EF4-FFF2-40B4-BE49-F238E27FC236}">
                <a16:creationId xmlns:a16="http://schemas.microsoft.com/office/drawing/2014/main" id="{40A6D1CD-829E-33DE-7570-6A646433974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12:notes">
            <a:extLst>
              <a:ext uri="{FF2B5EF4-FFF2-40B4-BE49-F238E27FC236}">
                <a16:creationId xmlns:a16="http://schemas.microsoft.com/office/drawing/2014/main" id="{53A5A697-AAFC-1FAA-7AC4-3C3451CCEA6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800" b="0" i="0" u="none" strike="noStrike">
                <a:solidFill>
                  <a:srgbClr val="000000"/>
                </a:solidFill>
                <a:latin typeface="Arial"/>
                <a:ea typeface="Arial"/>
                <a:cs typeface="Arial"/>
                <a:sym typeface="Arial"/>
              </a:rPr>
              <a:t>This works for emails, texts, calls, pop-ups, everything. We're going to learn each question, then practice using them in a game.</a:t>
            </a:r>
            <a:endParaRPr/>
          </a:p>
        </p:txBody>
      </p:sp>
      <p:sp>
        <p:nvSpPr>
          <p:cNvPr id="176" name="Google Shape;176;p12:notes">
            <a:extLst>
              <a:ext uri="{FF2B5EF4-FFF2-40B4-BE49-F238E27FC236}">
                <a16:creationId xmlns:a16="http://schemas.microsoft.com/office/drawing/2014/main" id="{4C61593B-C597-015A-847B-2E1068054D9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1202997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83" name="Google Shape;18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a:extLst>
            <a:ext uri="{FF2B5EF4-FFF2-40B4-BE49-F238E27FC236}">
              <a16:creationId xmlns:a16="http://schemas.microsoft.com/office/drawing/2014/main" id="{9DAB35B8-3D07-AE03-7669-5D451A8C110F}"/>
            </a:ext>
          </a:extLst>
        </p:cNvPr>
        <p:cNvGrpSpPr/>
        <p:nvPr/>
      </p:nvGrpSpPr>
      <p:grpSpPr>
        <a:xfrm>
          <a:off x="0" y="0"/>
          <a:ext cx="0" cy="0"/>
          <a:chOff x="0" y="0"/>
          <a:chExt cx="0" cy="0"/>
        </a:xfrm>
      </p:grpSpPr>
      <p:sp>
        <p:nvSpPr>
          <p:cNvPr id="182" name="Google Shape;182;p13:notes">
            <a:extLst>
              <a:ext uri="{FF2B5EF4-FFF2-40B4-BE49-F238E27FC236}">
                <a16:creationId xmlns:a16="http://schemas.microsoft.com/office/drawing/2014/main" id="{E1261F16-C5F4-AA6F-9752-5512E5BF958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rtl="0" fontAlgn="base">
              <a:buFont typeface="Arial" panose="020B0604020202020204" pitchFamily="34" charset="0"/>
              <a:buChar char="•"/>
            </a:pPr>
            <a:r>
              <a:rPr lang="en-US" sz="1200" b="0" i="0" u="none" strike="noStrike" cap="none" dirty="0">
                <a:solidFill>
                  <a:schemeClr val="dk1"/>
                </a:solidFill>
                <a:effectLst/>
                <a:latin typeface="Arial"/>
                <a:ea typeface="Arial"/>
                <a:cs typeface="Arial"/>
                <a:sym typeface="Arial"/>
              </a:rPr>
              <a:t>Asking for passwords or banking info</a:t>
            </a:r>
          </a:p>
          <a:p>
            <a:pPr rtl="0" fontAlgn="base">
              <a:buFont typeface="Arial" panose="020B0604020202020204" pitchFamily="34" charset="0"/>
              <a:buChar char="•"/>
            </a:pPr>
            <a:r>
              <a:rPr lang="en-US" sz="1200" b="0" i="0" u="none" strike="noStrike" cap="none" dirty="0">
                <a:solidFill>
                  <a:schemeClr val="dk1"/>
                </a:solidFill>
                <a:effectLst/>
                <a:latin typeface="Arial"/>
                <a:ea typeface="Arial"/>
                <a:cs typeface="Arial"/>
                <a:sym typeface="Arial"/>
              </a:rPr>
              <a:t>Wanting gift cards or wire transfers</a:t>
            </a:r>
          </a:p>
          <a:p>
            <a:pPr rtl="0" fontAlgn="base">
              <a:buFont typeface="Arial" panose="020B0604020202020204" pitchFamily="34" charset="0"/>
              <a:buChar char="•"/>
            </a:pPr>
            <a:r>
              <a:rPr lang="en-US" sz="1200" b="0" i="0" u="none" strike="noStrike" cap="none" dirty="0">
                <a:solidFill>
                  <a:schemeClr val="dk1"/>
                </a:solidFill>
                <a:effectLst/>
                <a:latin typeface="Arial"/>
                <a:ea typeface="Arial"/>
                <a:cs typeface="Arial"/>
                <a:sym typeface="Arial"/>
              </a:rPr>
              <a:t>Requesting remote access to your device</a:t>
            </a:r>
          </a:p>
          <a:p>
            <a:pPr rtl="0" fontAlgn="base">
              <a:buFont typeface="Arial" panose="020B0604020202020204" pitchFamily="34" charset="0"/>
              <a:buChar char="•"/>
            </a:pPr>
            <a:r>
              <a:rPr lang="en-US" sz="1200" b="0" i="0" u="none" strike="noStrike" cap="none" dirty="0">
                <a:solidFill>
                  <a:schemeClr val="dk1"/>
                </a:solidFill>
                <a:effectLst/>
                <a:latin typeface="Arial"/>
                <a:ea typeface="Arial"/>
                <a:cs typeface="Arial"/>
                <a:sym typeface="Arial"/>
              </a:rPr>
              <a:t>Asking you to keep something secret</a:t>
            </a:r>
          </a:p>
          <a:p>
            <a:pPr rtl="0"/>
            <a:r>
              <a:rPr lang="en-US" sz="1200" b="0" i="0" u="none" strike="noStrike" cap="none" dirty="0">
                <a:solidFill>
                  <a:schemeClr val="dk1"/>
                </a:solidFill>
                <a:effectLst/>
                <a:latin typeface="Arial"/>
                <a:ea typeface="Arial"/>
                <a:cs typeface="Arial"/>
                <a:sym typeface="Arial"/>
              </a:rPr>
              <a:t>Real companies don't ask for passwords, and banks don't take payment in gift cards.</a:t>
            </a:r>
            <a:endParaRPr lang="en-US" b="0" dirty="0">
              <a:effectLst/>
            </a:endParaRPr>
          </a:p>
          <a:p>
            <a:br>
              <a:rPr lang="en-US" dirty="0"/>
            </a:br>
            <a:endParaRPr dirty="0"/>
          </a:p>
        </p:txBody>
      </p:sp>
      <p:sp>
        <p:nvSpPr>
          <p:cNvPr id="183" name="Google Shape;183;p13:notes">
            <a:extLst>
              <a:ext uri="{FF2B5EF4-FFF2-40B4-BE49-F238E27FC236}">
                <a16:creationId xmlns:a16="http://schemas.microsoft.com/office/drawing/2014/main" id="{CA433B9E-12C4-D2C1-75A5-711076480AD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008674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a:extLst>
            <a:ext uri="{FF2B5EF4-FFF2-40B4-BE49-F238E27FC236}">
              <a16:creationId xmlns:a16="http://schemas.microsoft.com/office/drawing/2014/main" id="{38AFF710-8706-DAAD-5C97-ABAF449B88B4}"/>
            </a:ext>
          </a:extLst>
        </p:cNvPr>
        <p:cNvGrpSpPr/>
        <p:nvPr/>
      </p:nvGrpSpPr>
      <p:grpSpPr>
        <a:xfrm>
          <a:off x="0" y="0"/>
          <a:ext cx="0" cy="0"/>
          <a:chOff x="0" y="0"/>
          <a:chExt cx="0" cy="0"/>
        </a:xfrm>
      </p:grpSpPr>
      <p:sp>
        <p:nvSpPr>
          <p:cNvPr id="182" name="Google Shape;182;p13:notes">
            <a:extLst>
              <a:ext uri="{FF2B5EF4-FFF2-40B4-BE49-F238E27FC236}">
                <a16:creationId xmlns:a16="http://schemas.microsoft.com/office/drawing/2014/main" id="{DAF0E3F7-5BCA-4429-A598-42600542ED6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rtl="0">
              <a:buFont typeface="Arial" panose="020B0604020202020204" pitchFamily="34" charset="0"/>
              <a:buChar char="•"/>
            </a:pPr>
            <a:r>
              <a:rPr lang="en-US" sz="1200" b="0" i="0" u="none" strike="noStrike" cap="none" dirty="0">
                <a:solidFill>
                  <a:schemeClr val="dk1"/>
                </a:solidFill>
                <a:effectLst/>
                <a:latin typeface="Arial"/>
                <a:ea typeface="Arial"/>
                <a:cs typeface="Arial"/>
                <a:sym typeface="Arial"/>
              </a:rPr>
              <a:t>Scam language:</a:t>
            </a:r>
            <a:endParaRPr lang="en-US" b="0" dirty="0">
              <a:effectLst/>
            </a:endParaRPr>
          </a:p>
          <a:p>
            <a:pPr rtl="0" fontAlgn="base">
              <a:buFont typeface="Arial" panose="020B0604020202020204" pitchFamily="34" charset="0"/>
              <a:buChar char="•"/>
            </a:pPr>
            <a:r>
              <a:rPr lang="en-US" sz="1200" b="0" i="0" u="none" strike="noStrike" cap="none" dirty="0">
                <a:solidFill>
                  <a:schemeClr val="dk1"/>
                </a:solidFill>
                <a:effectLst/>
                <a:latin typeface="Arial"/>
                <a:ea typeface="Arial"/>
                <a:cs typeface="Arial"/>
                <a:sym typeface="Arial"/>
              </a:rPr>
              <a:t>Act now! Limited time!</a:t>
            </a:r>
          </a:p>
          <a:p>
            <a:pPr rtl="0" fontAlgn="base">
              <a:buFont typeface="Arial" panose="020B0604020202020204" pitchFamily="34" charset="0"/>
              <a:buChar char="•"/>
            </a:pPr>
            <a:r>
              <a:rPr lang="en-US" sz="1200" b="0" i="0" u="none" strike="noStrike" cap="none" dirty="0">
                <a:solidFill>
                  <a:schemeClr val="dk1"/>
                </a:solidFill>
                <a:effectLst/>
                <a:latin typeface="Arial"/>
                <a:ea typeface="Arial"/>
                <a:cs typeface="Arial"/>
                <a:sym typeface="Arial"/>
              </a:rPr>
              <a:t>Your account will be closed!</a:t>
            </a:r>
          </a:p>
          <a:p>
            <a:pPr rtl="0" fontAlgn="base">
              <a:buFont typeface="Arial" panose="020B0604020202020204" pitchFamily="34" charset="0"/>
              <a:buChar char="•"/>
            </a:pPr>
            <a:r>
              <a:rPr lang="en-US" sz="1200" b="0" i="0" u="none" strike="noStrike" cap="none" dirty="0">
                <a:solidFill>
                  <a:schemeClr val="dk1"/>
                </a:solidFill>
                <a:effectLst/>
                <a:latin typeface="Arial"/>
                <a:ea typeface="Arial"/>
                <a:cs typeface="Arial"/>
                <a:sym typeface="Arial"/>
              </a:rPr>
              <a:t>Claim within 24 hours!</a:t>
            </a:r>
          </a:p>
          <a:p>
            <a:pPr rtl="0" fontAlgn="base">
              <a:buFont typeface="Arial" panose="020B0604020202020204" pitchFamily="34" charset="0"/>
              <a:buChar char="•"/>
            </a:pPr>
            <a:r>
              <a:rPr lang="en-US" sz="1200" b="0" i="0" u="none" strike="noStrike" cap="none" dirty="0">
                <a:solidFill>
                  <a:schemeClr val="dk1"/>
                </a:solidFill>
                <a:effectLst/>
                <a:latin typeface="Arial"/>
                <a:ea typeface="Arial"/>
                <a:cs typeface="Arial"/>
                <a:sym typeface="Arial"/>
              </a:rPr>
              <a:t>Urgent action required!</a:t>
            </a:r>
          </a:p>
          <a:p>
            <a:pPr rtl="0" fontAlgn="base">
              <a:buFont typeface="Arial" panose="020B0604020202020204" pitchFamily="34" charset="0"/>
              <a:buChar char="•"/>
            </a:pPr>
            <a:endParaRPr lang="en-US" sz="1200" b="0" i="0" u="none" strike="noStrike" cap="none" dirty="0">
              <a:solidFill>
                <a:schemeClr val="dk1"/>
              </a:solidFill>
              <a:effectLst/>
              <a:latin typeface="Arial"/>
              <a:ea typeface="Arial"/>
              <a:cs typeface="Arial"/>
              <a:sym typeface="Arial"/>
            </a:endParaRPr>
          </a:p>
          <a:p>
            <a:pPr rtl="0"/>
            <a:r>
              <a:rPr lang="en-US" sz="1200" b="0" i="0" u="none" strike="noStrike" cap="none" dirty="0">
                <a:solidFill>
                  <a:schemeClr val="dk1"/>
                </a:solidFill>
                <a:effectLst/>
                <a:latin typeface="Arial"/>
                <a:ea typeface="Arial"/>
                <a:cs typeface="Arial"/>
                <a:sym typeface="Arial"/>
              </a:rPr>
              <a:t>Scammers rush you so you don't have time to think.</a:t>
            </a:r>
            <a:endParaRPr lang="en-US" b="0" dirty="0">
              <a:effectLst/>
            </a:endParaRPr>
          </a:p>
          <a:p>
            <a:br>
              <a:rPr lang="en-US" dirty="0"/>
            </a:br>
            <a:endParaRPr dirty="0"/>
          </a:p>
        </p:txBody>
      </p:sp>
      <p:sp>
        <p:nvSpPr>
          <p:cNvPr id="183" name="Google Shape;183;p13:notes">
            <a:extLst>
              <a:ext uri="{FF2B5EF4-FFF2-40B4-BE49-F238E27FC236}">
                <a16:creationId xmlns:a16="http://schemas.microsoft.com/office/drawing/2014/main" id="{25D09160-601D-D4BF-AA29-21A834BF5E7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02646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a:extLst>
            <a:ext uri="{FF2B5EF4-FFF2-40B4-BE49-F238E27FC236}">
              <a16:creationId xmlns:a16="http://schemas.microsoft.com/office/drawing/2014/main" id="{8D456518-FF5C-E44C-3DD5-76C086222244}"/>
            </a:ext>
          </a:extLst>
        </p:cNvPr>
        <p:cNvGrpSpPr/>
        <p:nvPr/>
      </p:nvGrpSpPr>
      <p:grpSpPr>
        <a:xfrm>
          <a:off x="0" y="0"/>
          <a:ext cx="0" cy="0"/>
          <a:chOff x="0" y="0"/>
          <a:chExt cx="0" cy="0"/>
        </a:xfrm>
      </p:grpSpPr>
      <p:sp>
        <p:nvSpPr>
          <p:cNvPr id="182" name="Google Shape;182;p13:notes">
            <a:extLst>
              <a:ext uri="{FF2B5EF4-FFF2-40B4-BE49-F238E27FC236}">
                <a16:creationId xmlns:a16="http://schemas.microsoft.com/office/drawing/2014/main" id="{1F405D66-C6EE-A106-837D-7320A0ECB03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rtl="0">
              <a:buFont typeface="Arial" panose="020B0604020202020204" pitchFamily="34" charset="0"/>
              <a:buChar char="•"/>
            </a:pPr>
            <a:r>
              <a:rPr lang="en-US" sz="1200" b="0" i="0" u="none" strike="noStrike" cap="none" dirty="0">
                <a:solidFill>
                  <a:schemeClr val="dk1"/>
                </a:solidFill>
                <a:effectLst/>
                <a:latin typeface="Arial"/>
                <a:ea typeface="Arial"/>
                <a:cs typeface="Arial"/>
                <a:sym typeface="Arial"/>
              </a:rPr>
              <a:t>These are some classic clues that something isn’t right:</a:t>
            </a:r>
            <a:endParaRPr lang="en-US" b="0" dirty="0">
              <a:effectLst/>
            </a:endParaRPr>
          </a:p>
          <a:p>
            <a:pPr rtl="0" fontAlgn="base">
              <a:buFont typeface="Arial" panose="020B0604020202020204" pitchFamily="34" charset="0"/>
              <a:buChar char="•"/>
            </a:pPr>
            <a:r>
              <a:rPr lang="en-US" sz="1200" b="0" i="0" u="none" strike="noStrike" cap="none" dirty="0">
                <a:solidFill>
                  <a:schemeClr val="dk1"/>
                </a:solidFill>
                <a:effectLst/>
                <a:latin typeface="Arial"/>
                <a:ea typeface="Arial"/>
                <a:cs typeface="Arial"/>
                <a:sym typeface="Arial"/>
              </a:rPr>
              <a:t>Email address looks wrong (amaz0n-support.com)</a:t>
            </a:r>
          </a:p>
          <a:p>
            <a:pPr rtl="0" fontAlgn="base">
              <a:buFont typeface="Arial" panose="020B0604020202020204" pitchFamily="34" charset="0"/>
              <a:buChar char="•"/>
            </a:pPr>
            <a:r>
              <a:rPr lang="en-US" sz="1200" b="0" i="0" u="none" strike="noStrike" cap="none" dirty="0">
                <a:solidFill>
                  <a:schemeClr val="dk1"/>
                </a:solidFill>
                <a:effectLst/>
                <a:latin typeface="Arial"/>
                <a:ea typeface="Arial"/>
                <a:cs typeface="Arial"/>
                <a:sym typeface="Arial"/>
              </a:rPr>
              <a:t>Generic greeting (Dear Customer, not your name)</a:t>
            </a:r>
          </a:p>
          <a:p>
            <a:pPr rtl="0" fontAlgn="base">
              <a:buFont typeface="Arial" panose="020B0604020202020204" pitchFamily="34" charset="0"/>
              <a:buChar char="•"/>
            </a:pPr>
            <a:r>
              <a:rPr lang="en-US" sz="1200" b="0" i="0" u="none" strike="noStrike" cap="none" dirty="0">
                <a:solidFill>
                  <a:schemeClr val="dk1"/>
                </a:solidFill>
                <a:effectLst/>
                <a:latin typeface="Arial"/>
                <a:ea typeface="Arial"/>
                <a:cs typeface="Arial"/>
                <a:sym typeface="Arial"/>
              </a:rPr>
              <a:t>Too good to be true offers</a:t>
            </a:r>
          </a:p>
          <a:p>
            <a:pPr rtl="0" fontAlgn="base">
              <a:buFont typeface="Arial" panose="020B0604020202020204" pitchFamily="34" charset="0"/>
              <a:buChar char="•"/>
            </a:pPr>
            <a:r>
              <a:rPr lang="en-US" sz="1200" b="0" i="0" u="none" strike="noStrike" cap="none" dirty="0">
                <a:solidFill>
                  <a:schemeClr val="dk1"/>
                </a:solidFill>
                <a:effectLst/>
                <a:latin typeface="Arial"/>
                <a:ea typeface="Arial"/>
                <a:cs typeface="Arial"/>
                <a:sym typeface="Arial"/>
              </a:rPr>
              <a:t>Links that don't match what they say</a:t>
            </a:r>
          </a:p>
          <a:p>
            <a:br>
              <a:rPr lang="en-US" b="0" dirty="0">
                <a:effectLst/>
              </a:rPr>
            </a:br>
            <a:endParaRPr lang="en-US" b="0" dirty="0">
              <a:effectLst/>
            </a:endParaRPr>
          </a:p>
          <a:p>
            <a:pPr rtl="0"/>
            <a:r>
              <a:rPr lang="en-US" sz="1200" b="1" i="0" u="none" strike="noStrike" cap="none" dirty="0">
                <a:solidFill>
                  <a:schemeClr val="dk1"/>
                </a:solidFill>
                <a:effectLst/>
                <a:latin typeface="Arial"/>
                <a:ea typeface="Arial"/>
                <a:cs typeface="Arial"/>
                <a:sym typeface="Arial"/>
              </a:rPr>
              <a:t>WARNING</a:t>
            </a:r>
            <a:r>
              <a:rPr lang="en-US" sz="1200" b="0" i="0" u="none" strike="noStrike" cap="none" dirty="0">
                <a:solidFill>
                  <a:schemeClr val="dk1"/>
                </a:solidFill>
                <a:effectLst/>
                <a:latin typeface="Arial"/>
                <a:ea typeface="Arial"/>
                <a:cs typeface="Arial"/>
                <a:sym typeface="Arial"/>
              </a:rPr>
              <a:t>: AI can now write perfect emails. Don't rely on spelling alone - use all the SORRY questions.</a:t>
            </a:r>
            <a:endParaRPr lang="en-US" b="0" dirty="0">
              <a:effectLst/>
            </a:endParaRPr>
          </a:p>
          <a:p>
            <a:br>
              <a:rPr lang="en-US" dirty="0"/>
            </a:br>
            <a:endParaRPr lang="en-US" dirty="0"/>
          </a:p>
          <a:p>
            <a:pPr marL="0" lvl="0" indent="0" algn="l" rtl="0">
              <a:spcBef>
                <a:spcPts val="0"/>
              </a:spcBef>
              <a:spcAft>
                <a:spcPts val="0"/>
              </a:spcAft>
              <a:buNone/>
            </a:pPr>
            <a:endParaRPr dirty="0"/>
          </a:p>
        </p:txBody>
      </p:sp>
      <p:sp>
        <p:nvSpPr>
          <p:cNvPr id="183" name="Google Shape;183;p13:notes">
            <a:extLst>
              <a:ext uri="{FF2B5EF4-FFF2-40B4-BE49-F238E27FC236}">
                <a16:creationId xmlns:a16="http://schemas.microsoft.com/office/drawing/2014/main" id="{A2C379DA-A6C3-60AE-B06A-B1C8FE546C1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55178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a:extLst>
            <a:ext uri="{FF2B5EF4-FFF2-40B4-BE49-F238E27FC236}">
              <a16:creationId xmlns:a16="http://schemas.microsoft.com/office/drawing/2014/main" id="{19706C18-ABCA-30B0-A2CF-AB312DE2F3F6}"/>
            </a:ext>
          </a:extLst>
        </p:cNvPr>
        <p:cNvGrpSpPr/>
        <p:nvPr/>
      </p:nvGrpSpPr>
      <p:grpSpPr>
        <a:xfrm>
          <a:off x="0" y="0"/>
          <a:ext cx="0" cy="0"/>
          <a:chOff x="0" y="0"/>
          <a:chExt cx="0" cy="0"/>
        </a:xfrm>
      </p:grpSpPr>
      <p:sp>
        <p:nvSpPr>
          <p:cNvPr id="182" name="Google Shape;182;p13:notes">
            <a:extLst>
              <a:ext uri="{FF2B5EF4-FFF2-40B4-BE49-F238E27FC236}">
                <a16:creationId xmlns:a16="http://schemas.microsoft.com/office/drawing/2014/main" id="{B104A3D0-5610-6AFF-4978-919BF3B4FA9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rtl="0">
              <a:buFont typeface="Arial" panose="020B0604020202020204" pitchFamily="34" charset="0"/>
              <a:buChar char="•"/>
            </a:pPr>
            <a:r>
              <a:rPr lang="en-US" sz="1200" b="0" i="0" u="none" strike="noStrike" cap="none" dirty="0">
                <a:solidFill>
                  <a:schemeClr val="dk1"/>
                </a:solidFill>
                <a:effectLst/>
                <a:latin typeface="Arial"/>
                <a:ea typeface="Arial"/>
                <a:cs typeface="Arial"/>
                <a:sym typeface="Arial"/>
              </a:rPr>
              <a:t>These are some classic clues that something isn’t right:</a:t>
            </a:r>
            <a:endParaRPr lang="en-US" b="0" dirty="0">
              <a:effectLst/>
            </a:endParaRPr>
          </a:p>
          <a:p>
            <a:pPr rtl="0" fontAlgn="base">
              <a:buFont typeface="Arial" panose="020B0604020202020204" pitchFamily="34" charset="0"/>
              <a:buChar char="•"/>
            </a:pPr>
            <a:r>
              <a:rPr lang="en-US" sz="1200" b="0" i="0" u="none" strike="noStrike" cap="none" dirty="0">
                <a:solidFill>
                  <a:schemeClr val="dk1"/>
                </a:solidFill>
                <a:effectLst/>
                <a:latin typeface="Arial"/>
                <a:ea typeface="Arial"/>
                <a:cs typeface="Arial"/>
                <a:sym typeface="Arial"/>
              </a:rPr>
              <a:t>Email address looks wrong (amaz0n-support.com)</a:t>
            </a:r>
          </a:p>
          <a:p>
            <a:pPr rtl="0" fontAlgn="base">
              <a:buFont typeface="Arial" panose="020B0604020202020204" pitchFamily="34" charset="0"/>
              <a:buChar char="•"/>
            </a:pPr>
            <a:r>
              <a:rPr lang="en-US" sz="1200" b="0" i="0" u="none" strike="noStrike" cap="none" dirty="0">
                <a:solidFill>
                  <a:schemeClr val="dk1"/>
                </a:solidFill>
                <a:effectLst/>
                <a:latin typeface="Arial"/>
                <a:ea typeface="Arial"/>
                <a:cs typeface="Arial"/>
                <a:sym typeface="Arial"/>
              </a:rPr>
              <a:t>Generic greeting (Dear Customer, not your name)</a:t>
            </a:r>
          </a:p>
          <a:p>
            <a:pPr rtl="0" fontAlgn="base">
              <a:buFont typeface="Arial" panose="020B0604020202020204" pitchFamily="34" charset="0"/>
              <a:buChar char="•"/>
            </a:pPr>
            <a:r>
              <a:rPr lang="en-US" sz="1200" b="0" i="0" u="none" strike="noStrike" cap="none" dirty="0">
                <a:solidFill>
                  <a:schemeClr val="dk1"/>
                </a:solidFill>
                <a:effectLst/>
                <a:latin typeface="Arial"/>
                <a:ea typeface="Arial"/>
                <a:cs typeface="Arial"/>
                <a:sym typeface="Arial"/>
              </a:rPr>
              <a:t>Too good to be true offers</a:t>
            </a:r>
          </a:p>
          <a:p>
            <a:pPr rtl="0" fontAlgn="base">
              <a:buFont typeface="Arial" panose="020B0604020202020204" pitchFamily="34" charset="0"/>
              <a:buChar char="•"/>
            </a:pPr>
            <a:r>
              <a:rPr lang="en-US" sz="1200" b="0" i="0" u="none" strike="noStrike" cap="none" dirty="0">
                <a:solidFill>
                  <a:schemeClr val="dk1"/>
                </a:solidFill>
                <a:effectLst/>
                <a:latin typeface="Arial"/>
                <a:ea typeface="Arial"/>
                <a:cs typeface="Arial"/>
                <a:sym typeface="Arial"/>
              </a:rPr>
              <a:t>Links that don't match what they say</a:t>
            </a:r>
          </a:p>
          <a:p>
            <a:br>
              <a:rPr lang="en-US" b="0" dirty="0">
                <a:effectLst/>
              </a:rPr>
            </a:br>
            <a:endParaRPr lang="en-US" b="0" dirty="0">
              <a:effectLst/>
            </a:endParaRPr>
          </a:p>
          <a:p>
            <a:pPr rtl="0"/>
            <a:r>
              <a:rPr lang="en-US" sz="1200" b="1" i="0" u="none" strike="noStrike" cap="none" dirty="0">
                <a:solidFill>
                  <a:schemeClr val="dk1"/>
                </a:solidFill>
                <a:effectLst/>
                <a:latin typeface="Arial"/>
                <a:ea typeface="Arial"/>
                <a:cs typeface="Arial"/>
                <a:sym typeface="Arial"/>
              </a:rPr>
              <a:t>WARNING</a:t>
            </a:r>
            <a:r>
              <a:rPr lang="en-US" sz="1200" b="0" i="0" u="none" strike="noStrike" cap="none" dirty="0">
                <a:solidFill>
                  <a:schemeClr val="dk1"/>
                </a:solidFill>
                <a:effectLst/>
                <a:latin typeface="Arial"/>
                <a:ea typeface="Arial"/>
                <a:cs typeface="Arial"/>
                <a:sym typeface="Arial"/>
              </a:rPr>
              <a:t>: AI can now write perfect emails. Don't rely on spelling alone - use all the SORRY questions.</a:t>
            </a:r>
            <a:endParaRPr lang="en-US" b="0" dirty="0">
              <a:effectLst/>
            </a:endParaRPr>
          </a:p>
          <a:p>
            <a:br>
              <a:rPr lang="en-US" dirty="0"/>
            </a:br>
            <a:endParaRPr dirty="0"/>
          </a:p>
        </p:txBody>
      </p:sp>
      <p:sp>
        <p:nvSpPr>
          <p:cNvPr id="183" name="Google Shape;183;p13:notes">
            <a:extLst>
              <a:ext uri="{FF2B5EF4-FFF2-40B4-BE49-F238E27FC236}">
                <a16:creationId xmlns:a16="http://schemas.microsoft.com/office/drawing/2014/main" id="{061F0425-9E8E-EC29-8B4F-1A38E13942B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89267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dirty="0">
                <a:solidFill>
                  <a:schemeClr val="dk1"/>
                </a:solidFill>
                <a:effectLst/>
                <a:latin typeface="Arial"/>
                <a:ea typeface="Arial"/>
                <a:cs typeface="Arial"/>
                <a:sym typeface="Arial"/>
              </a:rPr>
              <a:t>Circulate and help. After most people finish each example, pause the group and discuss. Don't rush !.</a:t>
            </a:r>
            <a:endParaRPr lang="en-CA"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21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6843819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cap="none" dirty="0">
                <a:solidFill>
                  <a:schemeClr val="dk1"/>
                </a:solidFill>
                <a:effectLst/>
                <a:latin typeface="Arial"/>
                <a:ea typeface="Arial"/>
                <a:cs typeface="Arial"/>
                <a:sym typeface="Arial"/>
              </a:rPr>
              <a:t>The game will highlight parts of the message in SORRY colors to show you what to look for.</a:t>
            </a:r>
            <a:endParaRPr lang="en-US" b="0" dirty="0">
              <a:effectLst/>
            </a:endParaRPr>
          </a:p>
          <a:p>
            <a:br>
              <a:rPr lang="en-US" dirty="0"/>
            </a:br>
            <a:endParaRPr lang="en-CA"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22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7539423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1" name="Google Shape;241;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a:extLst>
            <a:ext uri="{FF2B5EF4-FFF2-40B4-BE49-F238E27FC236}">
              <a16:creationId xmlns:a16="http://schemas.microsoft.com/office/drawing/2014/main" id="{A8B043B5-8E23-4AB5-0E94-7B70C20F3324}"/>
            </a:ext>
          </a:extLst>
        </p:cNvPr>
        <p:cNvGrpSpPr/>
        <p:nvPr/>
      </p:nvGrpSpPr>
      <p:grpSpPr>
        <a:xfrm>
          <a:off x="0" y="0"/>
          <a:ext cx="0" cy="0"/>
          <a:chOff x="0" y="0"/>
          <a:chExt cx="0" cy="0"/>
        </a:xfrm>
      </p:grpSpPr>
      <p:sp>
        <p:nvSpPr>
          <p:cNvPr id="240" name="Google Shape;240;p21:notes">
            <a:extLst>
              <a:ext uri="{FF2B5EF4-FFF2-40B4-BE49-F238E27FC236}">
                <a16:creationId xmlns:a16="http://schemas.microsoft.com/office/drawing/2014/main" id="{DB0A0B48-E03C-A77D-336D-ED774B0F6A6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i="1" dirty="0"/>
              <a:t>We’ll look at buddy folders next week</a:t>
            </a:r>
            <a:endParaRPr i="1" dirty="0"/>
          </a:p>
        </p:txBody>
      </p:sp>
      <p:sp>
        <p:nvSpPr>
          <p:cNvPr id="241" name="Google Shape;241;p21:notes">
            <a:extLst>
              <a:ext uri="{FF2B5EF4-FFF2-40B4-BE49-F238E27FC236}">
                <a16:creationId xmlns:a16="http://schemas.microsoft.com/office/drawing/2014/main" id="{B5D45CB8-0739-6EC6-D578-BFD1DD7E59F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3259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a:extLst>
            <a:ext uri="{FF2B5EF4-FFF2-40B4-BE49-F238E27FC236}">
              <a16:creationId xmlns:a16="http://schemas.microsoft.com/office/drawing/2014/main" id="{2B263968-F8D3-21EB-8EB8-D5CA5F5E3D48}"/>
            </a:ext>
          </a:extLst>
        </p:cNvPr>
        <p:cNvGrpSpPr/>
        <p:nvPr/>
      </p:nvGrpSpPr>
      <p:grpSpPr>
        <a:xfrm>
          <a:off x="0" y="0"/>
          <a:ext cx="0" cy="0"/>
          <a:chOff x="0" y="0"/>
          <a:chExt cx="0" cy="0"/>
        </a:xfrm>
      </p:grpSpPr>
      <p:sp>
        <p:nvSpPr>
          <p:cNvPr id="240" name="Google Shape;240;p21:notes">
            <a:extLst>
              <a:ext uri="{FF2B5EF4-FFF2-40B4-BE49-F238E27FC236}">
                <a16:creationId xmlns:a16="http://schemas.microsoft.com/office/drawing/2014/main" id="{14E69DC8-9FB2-7621-009B-F1CFF37E591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i="1" dirty="0"/>
          </a:p>
        </p:txBody>
      </p:sp>
      <p:sp>
        <p:nvSpPr>
          <p:cNvPr id="241" name="Google Shape;241;p21:notes">
            <a:extLst>
              <a:ext uri="{FF2B5EF4-FFF2-40B4-BE49-F238E27FC236}">
                <a16:creationId xmlns:a16="http://schemas.microsoft.com/office/drawing/2014/main" id="{849E868C-4948-01C2-66BF-F3EEEDFAECF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638879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a:extLst>
            <a:ext uri="{FF2B5EF4-FFF2-40B4-BE49-F238E27FC236}">
              <a16:creationId xmlns:a16="http://schemas.microsoft.com/office/drawing/2014/main" id="{B99DFF82-E985-043D-AC07-9B3FDD21C30B}"/>
            </a:ext>
          </a:extLst>
        </p:cNvPr>
        <p:cNvGrpSpPr/>
        <p:nvPr/>
      </p:nvGrpSpPr>
      <p:grpSpPr>
        <a:xfrm>
          <a:off x="0" y="0"/>
          <a:ext cx="0" cy="0"/>
          <a:chOff x="0" y="0"/>
          <a:chExt cx="0" cy="0"/>
        </a:xfrm>
      </p:grpSpPr>
      <p:sp>
        <p:nvSpPr>
          <p:cNvPr id="240" name="Google Shape;240;p21:notes">
            <a:extLst>
              <a:ext uri="{FF2B5EF4-FFF2-40B4-BE49-F238E27FC236}">
                <a16:creationId xmlns:a16="http://schemas.microsoft.com/office/drawing/2014/main" id="{AD0066EB-9943-A502-3330-FD2C5805AD4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cap="none" dirty="0">
                <a:solidFill>
                  <a:schemeClr val="dk1"/>
                </a:solidFill>
                <a:effectLst/>
                <a:latin typeface="Arial"/>
                <a:ea typeface="Arial"/>
                <a:cs typeface="Arial"/>
                <a:sym typeface="Arial"/>
              </a:rPr>
              <a:t>When we set up your email account in Office hours we can practice making and changing a password together.</a:t>
            </a:r>
            <a:endParaRPr i="1" dirty="0"/>
          </a:p>
        </p:txBody>
      </p:sp>
      <p:sp>
        <p:nvSpPr>
          <p:cNvPr id="241" name="Google Shape;241;p21:notes">
            <a:extLst>
              <a:ext uri="{FF2B5EF4-FFF2-40B4-BE49-F238E27FC236}">
                <a16:creationId xmlns:a16="http://schemas.microsoft.com/office/drawing/2014/main" id="{60E95F9E-B413-7CDD-108F-87B71D2BFDB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50440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 name="Google Shape;270;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a:extLst>
            <a:ext uri="{FF2B5EF4-FFF2-40B4-BE49-F238E27FC236}">
              <a16:creationId xmlns:a16="http://schemas.microsoft.com/office/drawing/2014/main" id="{ED90AF72-4D6C-4E51-473E-57797CF49A7F}"/>
            </a:ext>
          </a:extLst>
        </p:cNvPr>
        <p:cNvGrpSpPr/>
        <p:nvPr/>
      </p:nvGrpSpPr>
      <p:grpSpPr>
        <a:xfrm>
          <a:off x="0" y="0"/>
          <a:ext cx="0" cy="0"/>
          <a:chOff x="0" y="0"/>
          <a:chExt cx="0" cy="0"/>
        </a:xfrm>
      </p:grpSpPr>
      <p:sp>
        <p:nvSpPr>
          <p:cNvPr id="242" name="Google Shape;242;p20:notes">
            <a:extLst>
              <a:ext uri="{FF2B5EF4-FFF2-40B4-BE49-F238E27FC236}">
                <a16:creationId xmlns:a16="http://schemas.microsoft.com/office/drawing/2014/main" id="{9B9619CE-797E-276F-1AE2-552DB179712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Arial"/>
                <a:ea typeface="Arial"/>
                <a:cs typeface="Arial"/>
                <a:sym typeface="Arial"/>
              </a:rPr>
              <a:t>That’s a whole lot. Well done everyone! Next week we’re going to finish strong with messages and email! </a:t>
            </a:r>
            <a:endParaRPr dirty="0"/>
          </a:p>
        </p:txBody>
      </p:sp>
      <p:sp>
        <p:nvSpPr>
          <p:cNvPr id="243" name="Google Shape;243;p20:notes">
            <a:extLst>
              <a:ext uri="{FF2B5EF4-FFF2-40B4-BE49-F238E27FC236}">
                <a16:creationId xmlns:a16="http://schemas.microsoft.com/office/drawing/2014/main" id="{81A734A9-1A1D-6AB7-A918-7277A1ED367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35491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3c6bb9c6c81_0_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g3c6bb9c6c81_0_9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g3c6bb9c6c81_0_9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cap="none" dirty="0">
                <a:solidFill>
                  <a:schemeClr val="dk1"/>
                </a:solidFill>
                <a:effectLst/>
                <a:latin typeface="Arial"/>
                <a:ea typeface="Arial"/>
                <a:cs typeface="Arial"/>
                <a:sym typeface="Arial"/>
              </a:rPr>
              <a:t>That’s a whole lot. Well done everyone! Next week we’re going to finish strong with messages and email! </a:t>
            </a:r>
            <a:endParaRPr dirty="0"/>
          </a:p>
        </p:txBody>
      </p:sp>
      <p:sp>
        <p:nvSpPr>
          <p:cNvPr id="319" name="Google Shape;319;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Page">
  <p:cSld name="Title Page">
    <p:bg>
      <p:bgPr>
        <a:blipFill dpi="0" rotWithShape="1">
          <a:blip r:embed="rId2">
            <a:lum/>
          </a:blip>
          <a:srcRect/>
          <a:stretch>
            <a:fillRect/>
          </a:stretch>
        </a:blipFill>
        <a:effectLst/>
      </p:bgPr>
    </p:bg>
    <p:spTree>
      <p:nvGrpSpPr>
        <p:cNvPr id="1"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No Subhead">
  <p:cSld name="Content No Subhead">
    <p:bg>
      <p:bgPr>
        <a:blipFill dpi="0" rotWithShape="1">
          <a:blip r:embed="rId2">
            <a:lum/>
          </a:blip>
          <a:srcRect/>
          <a:stretch>
            <a:fillRect/>
          </a:stretch>
        </a:blipFill>
        <a:effectLst/>
      </p:bgPr>
    </p:bg>
    <p:spTree>
      <p:nvGrpSpPr>
        <p:cNvPr id="1" name="Shape 14"/>
        <p:cNvGrpSpPr/>
        <p:nvPr/>
      </p:nvGrpSpPr>
      <p:grpSpPr>
        <a:xfrm>
          <a:off x="0" y="0"/>
          <a:ext cx="0" cy="0"/>
          <a:chOff x="0" y="0"/>
          <a:chExt cx="0" cy="0"/>
        </a:xfrm>
      </p:grpSpPr>
      <p:sp>
        <p:nvSpPr>
          <p:cNvPr id="15" name="Google Shape;15;p30"/>
          <p:cNvSpPr txBox="1">
            <a:spLocks noGrp="1"/>
          </p:cNvSpPr>
          <p:nvPr>
            <p:ph type="dt" idx="10"/>
          </p:nvPr>
        </p:nvSpPr>
        <p:spPr>
          <a:xfrm>
            <a:off x="334963" y="6290640"/>
            <a:ext cx="2743200" cy="43083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600" b="1" i="0" u="none" strike="noStrike" cap="none">
                <a:solidFill>
                  <a:srgbClr val="808080"/>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 name="Google Shape;16;p30"/>
          <p:cNvSpPr txBox="1">
            <a:spLocks noGrp="1"/>
          </p:cNvSpPr>
          <p:nvPr>
            <p:ph type="sldNum" idx="12"/>
          </p:nvPr>
        </p:nvSpPr>
        <p:spPr>
          <a:xfrm>
            <a:off x="9113837" y="6290640"/>
            <a:ext cx="2743200" cy="43083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b="1" i="0" u="none" strike="noStrike" cap="none">
                <a:solidFill>
                  <a:srgbClr val="808080"/>
                </a:solidFill>
                <a:latin typeface="Arial"/>
                <a:ea typeface="Arial"/>
                <a:cs typeface="Arial"/>
                <a:sym typeface="Arial"/>
              </a:defRPr>
            </a:lvl1pPr>
            <a:lvl2pPr marL="0" marR="0" lvl="1" indent="0" algn="r" rtl="0">
              <a:spcBef>
                <a:spcPts val="0"/>
              </a:spcBef>
              <a:buNone/>
              <a:defRPr sz="1600" b="1" i="0" u="none" strike="noStrike" cap="none">
                <a:solidFill>
                  <a:srgbClr val="808080"/>
                </a:solidFill>
                <a:latin typeface="Arial"/>
                <a:ea typeface="Arial"/>
                <a:cs typeface="Arial"/>
                <a:sym typeface="Arial"/>
              </a:defRPr>
            </a:lvl2pPr>
            <a:lvl3pPr marL="0" marR="0" lvl="2" indent="0" algn="r" rtl="0">
              <a:spcBef>
                <a:spcPts val="0"/>
              </a:spcBef>
              <a:buNone/>
              <a:defRPr sz="1600" b="1" i="0" u="none" strike="noStrike" cap="none">
                <a:solidFill>
                  <a:srgbClr val="808080"/>
                </a:solidFill>
                <a:latin typeface="Arial"/>
                <a:ea typeface="Arial"/>
                <a:cs typeface="Arial"/>
                <a:sym typeface="Arial"/>
              </a:defRPr>
            </a:lvl3pPr>
            <a:lvl4pPr marL="0" marR="0" lvl="3" indent="0" algn="r" rtl="0">
              <a:spcBef>
                <a:spcPts val="0"/>
              </a:spcBef>
              <a:buNone/>
              <a:defRPr sz="1600" b="1" i="0" u="none" strike="noStrike" cap="none">
                <a:solidFill>
                  <a:srgbClr val="808080"/>
                </a:solidFill>
                <a:latin typeface="Arial"/>
                <a:ea typeface="Arial"/>
                <a:cs typeface="Arial"/>
                <a:sym typeface="Arial"/>
              </a:defRPr>
            </a:lvl4pPr>
            <a:lvl5pPr marL="0" marR="0" lvl="4" indent="0" algn="r" rtl="0">
              <a:spcBef>
                <a:spcPts val="0"/>
              </a:spcBef>
              <a:buNone/>
              <a:defRPr sz="1600" b="1" i="0" u="none" strike="noStrike" cap="none">
                <a:solidFill>
                  <a:srgbClr val="808080"/>
                </a:solidFill>
                <a:latin typeface="Arial"/>
                <a:ea typeface="Arial"/>
                <a:cs typeface="Arial"/>
                <a:sym typeface="Arial"/>
              </a:defRPr>
            </a:lvl5pPr>
            <a:lvl6pPr marL="0" marR="0" lvl="5" indent="0" algn="r" rtl="0">
              <a:spcBef>
                <a:spcPts val="0"/>
              </a:spcBef>
              <a:buNone/>
              <a:defRPr sz="1600" b="1" i="0" u="none" strike="noStrike" cap="none">
                <a:solidFill>
                  <a:srgbClr val="808080"/>
                </a:solidFill>
                <a:latin typeface="Arial"/>
                <a:ea typeface="Arial"/>
                <a:cs typeface="Arial"/>
                <a:sym typeface="Arial"/>
              </a:defRPr>
            </a:lvl6pPr>
            <a:lvl7pPr marL="0" marR="0" lvl="6" indent="0" algn="r" rtl="0">
              <a:spcBef>
                <a:spcPts val="0"/>
              </a:spcBef>
              <a:buNone/>
              <a:defRPr sz="1600" b="1" i="0" u="none" strike="noStrike" cap="none">
                <a:solidFill>
                  <a:srgbClr val="808080"/>
                </a:solidFill>
                <a:latin typeface="Arial"/>
                <a:ea typeface="Arial"/>
                <a:cs typeface="Arial"/>
                <a:sym typeface="Arial"/>
              </a:defRPr>
            </a:lvl7pPr>
            <a:lvl8pPr marL="0" marR="0" lvl="7" indent="0" algn="r" rtl="0">
              <a:spcBef>
                <a:spcPts val="0"/>
              </a:spcBef>
              <a:buNone/>
              <a:defRPr sz="1600" b="1" i="0" u="none" strike="noStrike" cap="none">
                <a:solidFill>
                  <a:srgbClr val="808080"/>
                </a:solidFill>
                <a:latin typeface="Arial"/>
                <a:ea typeface="Arial"/>
                <a:cs typeface="Arial"/>
                <a:sym typeface="Arial"/>
              </a:defRPr>
            </a:lvl8pPr>
            <a:lvl9pPr marL="0" marR="0" lvl="8" indent="0" algn="r" rtl="0">
              <a:spcBef>
                <a:spcPts val="0"/>
              </a:spcBef>
              <a:buNone/>
              <a:defRPr sz="1600" b="1" i="0" u="none" strike="noStrike" cap="none">
                <a:solidFill>
                  <a:srgbClr val="80808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7" name="Google Shape;17;p30"/>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30"/>
          <p:cNvSpPr txBox="1">
            <a:spLocks noGrp="1"/>
          </p:cNvSpPr>
          <p:nvPr>
            <p:ph type="body" idx="1"/>
          </p:nvPr>
        </p:nvSpPr>
        <p:spPr>
          <a:xfrm>
            <a:off x="334963" y="1331652"/>
            <a:ext cx="11522075" cy="4767524"/>
          </a:xfrm>
          <a:prstGeom prst="rect">
            <a:avLst/>
          </a:prstGeom>
          <a:noFill/>
          <a:ln>
            <a:noFill/>
          </a:ln>
        </p:spPr>
        <p:txBody>
          <a:bodyPr spcFirstLastPara="1" wrap="square" lIns="91425" tIns="45700" rIns="91425" bIns="45700" anchor="t" anchorCtr="0">
            <a:normAutofit/>
          </a:bodyPr>
          <a:lstStyle>
            <a:lvl1pPr marL="457200" lvl="0" indent="-228600" algn="l">
              <a:lnSpc>
                <a:spcPct val="150000"/>
              </a:lnSpc>
              <a:spcBef>
                <a:spcPts val="1200"/>
              </a:spcBef>
              <a:spcAft>
                <a:spcPts val="0"/>
              </a:spcAft>
              <a:buClr>
                <a:schemeClr val="dk1"/>
              </a:buClr>
              <a:buSzPts val="2400"/>
              <a:buNone/>
              <a:defRPr/>
            </a:lvl1pPr>
            <a:lvl2pPr marL="914400" lvl="1" indent="-228600" algn="l">
              <a:lnSpc>
                <a:spcPct val="150000"/>
              </a:lnSpc>
              <a:spcBef>
                <a:spcPts val="1200"/>
              </a:spcBef>
              <a:spcAft>
                <a:spcPts val="0"/>
              </a:spcAft>
              <a:buClr>
                <a:schemeClr val="dk1"/>
              </a:buClr>
              <a:buSzPts val="2400"/>
              <a:buNone/>
              <a:defRPr/>
            </a:lvl2pPr>
            <a:lvl3pPr marL="1371600" lvl="2" indent="-228600" algn="l">
              <a:lnSpc>
                <a:spcPct val="150000"/>
              </a:lnSpc>
              <a:spcBef>
                <a:spcPts val="1200"/>
              </a:spcBef>
              <a:spcAft>
                <a:spcPts val="0"/>
              </a:spcAft>
              <a:buClr>
                <a:schemeClr val="dk1"/>
              </a:buClr>
              <a:buSzPts val="2000"/>
              <a:buNone/>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blipFill dpi="0" rotWithShape="1">
          <a:blip r:embed="rId2">
            <a:lum/>
          </a:blip>
          <a:srcRect/>
          <a:stretch>
            <a:fillRect/>
          </a:stretch>
        </a:blipFill>
        <a:effectLst/>
      </p:bgPr>
    </p:bg>
    <p:spTree>
      <p:nvGrpSpPr>
        <p:cNvPr id="1" name="Shape 19"/>
        <p:cNvGrpSpPr/>
        <p:nvPr/>
      </p:nvGrpSpPr>
      <p:grpSpPr>
        <a:xfrm>
          <a:off x="0" y="0"/>
          <a:ext cx="0" cy="0"/>
          <a:chOff x="0" y="0"/>
          <a:chExt cx="0" cy="0"/>
        </a:xfrm>
      </p:grpSpPr>
      <p:sp>
        <p:nvSpPr>
          <p:cNvPr id="20" name="Google Shape;20;p31"/>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31"/>
          <p:cNvSpPr txBox="1">
            <a:spLocks noGrp="1"/>
          </p:cNvSpPr>
          <p:nvPr>
            <p:ph type="body" idx="1"/>
          </p:nvPr>
        </p:nvSpPr>
        <p:spPr>
          <a:xfrm>
            <a:off x="334964" y="1331912"/>
            <a:ext cx="5581650" cy="5157787"/>
          </a:xfrm>
          <a:prstGeom prst="rect">
            <a:avLst/>
          </a:prstGeom>
          <a:noFill/>
          <a:ln>
            <a:noFill/>
          </a:ln>
        </p:spPr>
        <p:txBody>
          <a:bodyPr spcFirstLastPara="1" wrap="square" lIns="91425" tIns="45700" rIns="91425" bIns="45700" anchor="t" anchorCtr="0">
            <a:normAutofit/>
          </a:bodyPr>
          <a:lstStyle>
            <a:lvl1pPr marL="457200" lvl="0" indent="-342900" algn="l">
              <a:lnSpc>
                <a:spcPct val="150000"/>
              </a:lnSpc>
              <a:spcBef>
                <a:spcPts val="1200"/>
              </a:spcBef>
              <a:spcAft>
                <a:spcPts val="0"/>
              </a:spcAft>
              <a:buClr>
                <a:schemeClr val="dk1"/>
              </a:buClr>
              <a:buSzPts val="1800"/>
              <a:buChar char="•"/>
              <a:defRPr/>
            </a:lvl1pPr>
            <a:lvl2pPr marL="914400" marR="0" lvl="1" indent="-381000" algn="l">
              <a:lnSpc>
                <a:spcPct val="150000"/>
              </a:lnSpc>
              <a:spcBef>
                <a:spcPts val="1200"/>
              </a:spcBef>
              <a:spcAft>
                <a:spcPts val="0"/>
              </a:spcAft>
              <a:buClr>
                <a:schemeClr val="dk1"/>
              </a:buClr>
              <a:buSzPts val="2400"/>
              <a:buFont typeface="Arial"/>
              <a:buChar char="•"/>
              <a:defRPr b="0"/>
            </a:lvl2pPr>
            <a:lvl3pPr marL="1371600" marR="0" lvl="2" indent="-228600" algn="l">
              <a:lnSpc>
                <a:spcPct val="150000"/>
              </a:lnSpc>
              <a:spcBef>
                <a:spcPts val="1200"/>
              </a:spcBef>
              <a:spcAft>
                <a:spcPts val="0"/>
              </a:spcAft>
              <a:buClr>
                <a:schemeClr val="dk1"/>
              </a:buClr>
              <a:buSzPts val="2000"/>
              <a:buFont typeface="Arial"/>
              <a:buNone/>
              <a:defRPr/>
            </a:lvl3pPr>
            <a:lvl4pPr marL="1828800" lvl="3" indent="-228600" algn="l">
              <a:lnSpc>
                <a:spcPct val="150000"/>
              </a:lnSpc>
              <a:spcBef>
                <a:spcPts val="1200"/>
              </a:spcBef>
              <a:spcAft>
                <a:spcPts val="0"/>
              </a:spcAft>
              <a:buClr>
                <a:schemeClr val="dk1"/>
              </a:buClr>
              <a:buSzPts val="1800"/>
              <a:buNone/>
              <a:defRPr/>
            </a:lvl4pPr>
            <a:lvl5pPr marL="2286000" lvl="4" indent="-342900" algn="l">
              <a:lnSpc>
                <a:spcPct val="150000"/>
              </a:lnSpc>
              <a:spcBef>
                <a:spcPts val="12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31"/>
          <p:cNvSpPr txBox="1">
            <a:spLocks noGrp="1"/>
          </p:cNvSpPr>
          <p:nvPr>
            <p:ph type="body" idx="2"/>
          </p:nvPr>
        </p:nvSpPr>
        <p:spPr>
          <a:xfrm>
            <a:off x="6275388" y="1331912"/>
            <a:ext cx="5581650" cy="5157787"/>
          </a:xfrm>
          <a:prstGeom prst="rect">
            <a:avLst/>
          </a:prstGeom>
          <a:noFill/>
          <a:ln>
            <a:noFill/>
          </a:ln>
        </p:spPr>
        <p:txBody>
          <a:bodyPr spcFirstLastPara="1" wrap="square" lIns="91425" tIns="45700" rIns="91425" bIns="45700" anchor="t" anchorCtr="0">
            <a:normAutofit/>
          </a:bodyPr>
          <a:lstStyle>
            <a:lvl1pPr marL="457200" lvl="0" indent="-381000" algn="l">
              <a:lnSpc>
                <a:spcPct val="150000"/>
              </a:lnSpc>
              <a:spcBef>
                <a:spcPts val="1200"/>
              </a:spcBef>
              <a:spcAft>
                <a:spcPts val="0"/>
              </a:spcAft>
              <a:buClr>
                <a:schemeClr val="dk1"/>
              </a:buClr>
              <a:buSzPts val="2400"/>
              <a:buChar char="•"/>
              <a:defRPr/>
            </a:lvl1pPr>
            <a:lvl2pPr marL="914400" lvl="1" indent="-342900" algn="l">
              <a:lnSpc>
                <a:spcPct val="150000"/>
              </a:lnSpc>
              <a:spcBef>
                <a:spcPts val="1200"/>
              </a:spcBef>
              <a:spcAft>
                <a:spcPts val="0"/>
              </a:spcAft>
              <a:buClr>
                <a:schemeClr val="dk1"/>
              </a:buClr>
              <a:buSzPts val="1800"/>
              <a:buChar char="•"/>
              <a:defRPr/>
            </a:lvl2pPr>
            <a:lvl3pPr marL="1371600" lvl="2" indent="-342900" algn="l">
              <a:lnSpc>
                <a:spcPct val="150000"/>
              </a:lnSpc>
              <a:spcBef>
                <a:spcPts val="1200"/>
              </a:spcBef>
              <a:spcAft>
                <a:spcPts val="0"/>
              </a:spcAft>
              <a:buClr>
                <a:schemeClr val="dk1"/>
              </a:buClr>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w/ Subhead">
  <p:cSld name="Content w/ Subhead">
    <p:bg>
      <p:bgPr>
        <a:blipFill dpi="0" rotWithShape="1">
          <a:blip r:embed="rId2">
            <a:lum/>
          </a:blip>
          <a:srcRect/>
          <a:stretch>
            <a:fillRect/>
          </a:stretch>
        </a:blipFill>
        <a:effectLst/>
      </p:bgPr>
    </p:bg>
    <p:spTree>
      <p:nvGrpSpPr>
        <p:cNvPr id="1" name="Shape 23"/>
        <p:cNvGrpSpPr/>
        <p:nvPr/>
      </p:nvGrpSpPr>
      <p:grpSpPr>
        <a:xfrm>
          <a:off x="0" y="0"/>
          <a:ext cx="0" cy="0"/>
          <a:chOff x="0" y="0"/>
          <a:chExt cx="0" cy="0"/>
        </a:xfrm>
      </p:grpSpPr>
      <p:sp>
        <p:nvSpPr>
          <p:cNvPr id="24" name="Google Shape;24;p32"/>
          <p:cNvSpPr txBox="1">
            <a:spLocks noGrp="1"/>
          </p:cNvSpPr>
          <p:nvPr>
            <p:ph type="subTitle" idx="1"/>
          </p:nvPr>
        </p:nvSpPr>
        <p:spPr>
          <a:xfrm>
            <a:off x="334963" y="1331652"/>
            <a:ext cx="11522074" cy="52378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lvl="1" algn="ctr">
              <a:lnSpc>
                <a:spcPct val="150000"/>
              </a:lnSpc>
              <a:spcBef>
                <a:spcPts val="1200"/>
              </a:spcBef>
              <a:spcAft>
                <a:spcPts val="0"/>
              </a:spcAft>
              <a:buClr>
                <a:schemeClr val="dk1"/>
              </a:buClr>
              <a:buSzPts val="2000"/>
              <a:buNone/>
              <a:defRPr sz="2000"/>
            </a:lvl2pPr>
            <a:lvl3pPr lvl="2" algn="ctr">
              <a:lnSpc>
                <a:spcPct val="150000"/>
              </a:lnSpc>
              <a:spcBef>
                <a:spcPts val="1200"/>
              </a:spcBef>
              <a:spcAft>
                <a:spcPts val="0"/>
              </a:spcAft>
              <a:buClr>
                <a:schemeClr val="dk1"/>
              </a:buClr>
              <a:buSzPts val="1800"/>
              <a:buNone/>
              <a:defRPr sz="1800"/>
            </a:lvl3pPr>
            <a:lvl4pPr lvl="3" algn="ctr">
              <a:lnSpc>
                <a:spcPct val="150000"/>
              </a:lnSpc>
              <a:spcBef>
                <a:spcPts val="1200"/>
              </a:spcBef>
              <a:spcAft>
                <a:spcPts val="0"/>
              </a:spcAft>
              <a:buClr>
                <a:schemeClr val="dk1"/>
              </a:buClr>
              <a:buSzPts val="1600"/>
              <a:buNone/>
              <a:defRPr sz="1600"/>
            </a:lvl4pPr>
            <a:lvl5pPr lvl="4" algn="ctr">
              <a:lnSpc>
                <a:spcPct val="150000"/>
              </a:lnSpc>
              <a:spcBef>
                <a:spcPts val="12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5" name="Google Shape;25;p32"/>
          <p:cNvSpPr txBox="1">
            <a:spLocks noGrp="1"/>
          </p:cNvSpPr>
          <p:nvPr>
            <p:ph type="dt" idx="10"/>
          </p:nvPr>
        </p:nvSpPr>
        <p:spPr>
          <a:xfrm>
            <a:off x="334963" y="6290640"/>
            <a:ext cx="2743200" cy="43083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600" b="1" i="0" u="none" strike="noStrike" cap="none">
                <a:solidFill>
                  <a:srgbClr val="808080"/>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Google Shape;26;p32"/>
          <p:cNvSpPr txBox="1">
            <a:spLocks noGrp="1"/>
          </p:cNvSpPr>
          <p:nvPr>
            <p:ph type="sldNum" idx="12"/>
          </p:nvPr>
        </p:nvSpPr>
        <p:spPr>
          <a:xfrm>
            <a:off x="9113837" y="6290640"/>
            <a:ext cx="2743200" cy="43083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b="1" i="0" u="none" strike="noStrike" cap="none">
                <a:solidFill>
                  <a:srgbClr val="808080"/>
                </a:solidFill>
                <a:latin typeface="Arial"/>
                <a:ea typeface="Arial"/>
                <a:cs typeface="Arial"/>
                <a:sym typeface="Arial"/>
              </a:defRPr>
            </a:lvl1pPr>
            <a:lvl2pPr marL="0" marR="0" lvl="1" indent="0" algn="r" rtl="0">
              <a:spcBef>
                <a:spcPts val="0"/>
              </a:spcBef>
              <a:buNone/>
              <a:defRPr sz="1600" b="1" i="0" u="none" strike="noStrike" cap="none">
                <a:solidFill>
                  <a:srgbClr val="808080"/>
                </a:solidFill>
                <a:latin typeface="Arial"/>
                <a:ea typeface="Arial"/>
                <a:cs typeface="Arial"/>
                <a:sym typeface="Arial"/>
              </a:defRPr>
            </a:lvl2pPr>
            <a:lvl3pPr marL="0" marR="0" lvl="2" indent="0" algn="r" rtl="0">
              <a:spcBef>
                <a:spcPts val="0"/>
              </a:spcBef>
              <a:buNone/>
              <a:defRPr sz="1600" b="1" i="0" u="none" strike="noStrike" cap="none">
                <a:solidFill>
                  <a:srgbClr val="808080"/>
                </a:solidFill>
                <a:latin typeface="Arial"/>
                <a:ea typeface="Arial"/>
                <a:cs typeface="Arial"/>
                <a:sym typeface="Arial"/>
              </a:defRPr>
            </a:lvl3pPr>
            <a:lvl4pPr marL="0" marR="0" lvl="3" indent="0" algn="r" rtl="0">
              <a:spcBef>
                <a:spcPts val="0"/>
              </a:spcBef>
              <a:buNone/>
              <a:defRPr sz="1600" b="1" i="0" u="none" strike="noStrike" cap="none">
                <a:solidFill>
                  <a:srgbClr val="808080"/>
                </a:solidFill>
                <a:latin typeface="Arial"/>
                <a:ea typeface="Arial"/>
                <a:cs typeface="Arial"/>
                <a:sym typeface="Arial"/>
              </a:defRPr>
            </a:lvl4pPr>
            <a:lvl5pPr marL="0" marR="0" lvl="4" indent="0" algn="r" rtl="0">
              <a:spcBef>
                <a:spcPts val="0"/>
              </a:spcBef>
              <a:buNone/>
              <a:defRPr sz="1600" b="1" i="0" u="none" strike="noStrike" cap="none">
                <a:solidFill>
                  <a:srgbClr val="808080"/>
                </a:solidFill>
                <a:latin typeface="Arial"/>
                <a:ea typeface="Arial"/>
                <a:cs typeface="Arial"/>
                <a:sym typeface="Arial"/>
              </a:defRPr>
            </a:lvl5pPr>
            <a:lvl6pPr marL="0" marR="0" lvl="5" indent="0" algn="r" rtl="0">
              <a:spcBef>
                <a:spcPts val="0"/>
              </a:spcBef>
              <a:buNone/>
              <a:defRPr sz="1600" b="1" i="0" u="none" strike="noStrike" cap="none">
                <a:solidFill>
                  <a:srgbClr val="808080"/>
                </a:solidFill>
                <a:latin typeface="Arial"/>
                <a:ea typeface="Arial"/>
                <a:cs typeface="Arial"/>
                <a:sym typeface="Arial"/>
              </a:defRPr>
            </a:lvl6pPr>
            <a:lvl7pPr marL="0" marR="0" lvl="6" indent="0" algn="r" rtl="0">
              <a:spcBef>
                <a:spcPts val="0"/>
              </a:spcBef>
              <a:buNone/>
              <a:defRPr sz="1600" b="1" i="0" u="none" strike="noStrike" cap="none">
                <a:solidFill>
                  <a:srgbClr val="808080"/>
                </a:solidFill>
                <a:latin typeface="Arial"/>
                <a:ea typeface="Arial"/>
                <a:cs typeface="Arial"/>
                <a:sym typeface="Arial"/>
              </a:defRPr>
            </a:lvl7pPr>
            <a:lvl8pPr marL="0" marR="0" lvl="7" indent="0" algn="r" rtl="0">
              <a:spcBef>
                <a:spcPts val="0"/>
              </a:spcBef>
              <a:buNone/>
              <a:defRPr sz="1600" b="1" i="0" u="none" strike="noStrike" cap="none">
                <a:solidFill>
                  <a:srgbClr val="808080"/>
                </a:solidFill>
                <a:latin typeface="Arial"/>
                <a:ea typeface="Arial"/>
                <a:cs typeface="Arial"/>
                <a:sym typeface="Arial"/>
              </a:defRPr>
            </a:lvl8pPr>
            <a:lvl9pPr marL="0" marR="0" lvl="8" indent="0" algn="r" rtl="0">
              <a:spcBef>
                <a:spcPts val="0"/>
              </a:spcBef>
              <a:buNone/>
              <a:defRPr sz="1600" b="1" i="0" u="none" strike="noStrike" cap="none">
                <a:solidFill>
                  <a:srgbClr val="80808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7" name="Google Shape;27;p32"/>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32"/>
          <p:cNvSpPr txBox="1">
            <a:spLocks noGrp="1"/>
          </p:cNvSpPr>
          <p:nvPr>
            <p:ph type="body" idx="2"/>
          </p:nvPr>
        </p:nvSpPr>
        <p:spPr>
          <a:xfrm>
            <a:off x="334963" y="1855434"/>
            <a:ext cx="11522075" cy="4243741"/>
          </a:xfrm>
          <a:prstGeom prst="rect">
            <a:avLst/>
          </a:prstGeom>
          <a:noFill/>
          <a:ln>
            <a:noFill/>
          </a:ln>
        </p:spPr>
        <p:txBody>
          <a:bodyPr spcFirstLastPara="1" wrap="square" lIns="91425" tIns="45700" rIns="91425" bIns="45700" anchor="t" anchorCtr="0">
            <a:normAutofit/>
          </a:bodyPr>
          <a:lstStyle>
            <a:lvl1pPr marL="457200" lvl="0" indent="-228600" algn="l">
              <a:lnSpc>
                <a:spcPct val="150000"/>
              </a:lnSpc>
              <a:spcBef>
                <a:spcPts val="1200"/>
              </a:spcBef>
              <a:spcAft>
                <a:spcPts val="0"/>
              </a:spcAft>
              <a:buClr>
                <a:schemeClr val="dk1"/>
              </a:buClr>
              <a:buSzPts val="2400"/>
              <a:buNone/>
              <a:defRPr/>
            </a:lvl1pPr>
            <a:lvl2pPr marL="914400" lvl="1" indent="-228600" algn="l">
              <a:lnSpc>
                <a:spcPct val="150000"/>
              </a:lnSpc>
              <a:spcBef>
                <a:spcPts val="1200"/>
              </a:spcBef>
              <a:spcAft>
                <a:spcPts val="0"/>
              </a:spcAft>
              <a:buClr>
                <a:schemeClr val="dk1"/>
              </a:buClr>
              <a:buSzPts val="2400"/>
              <a:buNone/>
              <a:defRPr/>
            </a:lvl2pPr>
            <a:lvl3pPr marL="1371600" lvl="2" indent="-228600" algn="l">
              <a:lnSpc>
                <a:spcPct val="150000"/>
              </a:lnSpc>
              <a:spcBef>
                <a:spcPts val="1200"/>
              </a:spcBef>
              <a:spcAft>
                <a:spcPts val="0"/>
              </a:spcAft>
              <a:buClr>
                <a:schemeClr val="dk1"/>
              </a:buClr>
              <a:buSzPts val="2000"/>
              <a:buNone/>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Group Guidelines">
  <p:cSld name="Group Guidelines">
    <p:bg>
      <p:bgPr>
        <a:blipFill dpi="0" rotWithShape="1">
          <a:blip r:embed="rId2">
            <a:lum/>
          </a:blip>
          <a:srcRect/>
          <a:stretch>
            <a:fillRect/>
          </a:stretch>
        </a:blipFill>
        <a:effectLst/>
      </p:bgPr>
    </p:bg>
    <p:spTree>
      <p:nvGrpSpPr>
        <p:cNvPr id="1" name="Shape 29"/>
        <p:cNvGrpSpPr/>
        <p:nvPr/>
      </p:nvGrpSpPr>
      <p:grpSpPr>
        <a:xfrm>
          <a:off x="0" y="0"/>
          <a:ext cx="0" cy="0"/>
          <a:chOff x="0" y="0"/>
          <a:chExt cx="0" cy="0"/>
        </a:xfrm>
      </p:grpSpPr>
      <p:sp>
        <p:nvSpPr>
          <p:cNvPr id="30" name="Google Shape;30;p33"/>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33"/>
          <p:cNvSpPr txBox="1">
            <a:spLocks noGrp="1"/>
          </p:cNvSpPr>
          <p:nvPr>
            <p:ph type="body" idx="1"/>
          </p:nvPr>
        </p:nvSpPr>
        <p:spPr>
          <a:xfrm>
            <a:off x="334964" y="1331913"/>
            <a:ext cx="5581650" cy="4959350"/>
          </a:xfrm>
          <a:prstGeom prst="rect">
            <a:avLst/>
          </a:prstGeom>
          <a:noFill/>
          <a:ln>
            <a:noFill/>
          </a:ln>
        </p:spPr>
        <p:txBody>
          <a:bodyPr spcFirstLastPara="1" wrap="square" lIns="91425" tIns="45700" rIns="91425" bIns="45700" anchor="t" anchorCtr="0">
            <a:normAutofit/>
          </a:bodyPr>
          <a:lstStyle>
            <a:lvl1pPr marL="457200" lvl="0" indent="-342900" algn="l">
              <a:lnSpc>
                <a:spcPct val="150000"/>
              </a:lnSpc>
              <a:spcBef>
                <a:spcPts val="1200"/>
              </a:spcBef>
              <a:spcAft>
                <a:spcPts val="0"/>
              </a:spcAft>
              <a:buClr>
                <a:schemeClr val="dk1"/>
              </a:buClr>
              <a:buSzPts val="1800"/>
              <a:buChar char="•"/>
              <a:defRPr/>
            </a:lvl1pPr>
            <a:lvl2pPr marL="914400" marR="0" lvl="1" indent="-381000" algn="l">
              <a:lnSpc>
                <a:spcPct val="150000"/>
              </a:lnSpc>
              <a:spcBef>
                <a:spcPts val="1200"/>
              </a:spcBef>
              <a:spcAft>
                <a:spcPts val="0"/>
              </a:spcAft>
              <a:buClr>
                <a:schemeClr val="dk1"/>
              </a:buClr>
              <a:buSzPts val="2400"/>
              <a:buFont typeface="Arial"/>
              <a:buChar char="•"/>
              <a:defRPr b="0"/>
            </a:lvl2pPr>
            <a:lvl3pPr marL="1371600" marR="0" lvl="2" indent="-228600" algn="l">
              <a:lnSpc>
                <a:spcPct val="150000"/>
              </a:lnSpc>
              <a:spcBef>
                <a:spcPts val="1200"/>
              </a:spcBef>
              <a:spcAft>
                <a:spcPts val="0"/>
              </a:spcAft>
              <a:buClr>
                <a:schemeClr val="dk1"/>
              </a:buClr>
              <a:buSzPts val="2000"/>
              <a:buFont typeface="Arial"/>
              <a:buNone/>
              <a:defRPr/>
            </a:lvl3pPr>
            <a:lvl4pPr marL="1828800" lvl="3" indent="-228600" algn="l">
              <a:lnSpc>
                <a:spcPct val="150000"/>
              </a:lnSpc>
              <a:spcBef>
                <a:spcPts val="1200"/>
              </a:spcBef>
              <a:spcAft>
                <a:spcPts val="0"/>
              </a:spcAft>
              <a:buClr>
                <a:schemeClr val="dk1"/>
              </a:buClr>
              <a:buSzPts val="1800"/>
              <a:buNone/>
              <a:defRPr/>
            </a:lvl4pPr>
            <a:lvl5pPr marL="2286000" lvl="4" indent="-342900" algn="l">
              <a:lnSpc>
                <a:spcPct val="150000"/>
              </a:lnSpc>
              <a:spcBef>
                <a:spcPts val="12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3"/>
          <p:cNvSpPr txBox="1">
            <a:spLocks noGrp="1"/>
          </p:cNvSpPr>
          <p:nvPr>
            <p:ph type="body" idx="2"/>
          </p:nvPr>
        </p:nvSpPr>
        <p:spPr>
          <a:xfrm>
            <a:off x="6275387" y="1331913"/>
            <a:ext cx="5581650" cy="4959350"/>
          </a:xfrm>
          <a:prstGeom prst="rect">
            <a:avLst/>
          </a:prstGeom>
          <a:noFill/>
          <a:ln>
            <a:noFill/>
          </a:ln>
        </p:spPr>
        <p:txBody>
          <a:bodyPr spcFirstLastPara="1" wrap="square" lIns="91425" tIns="45700" rIns="91425" bIns="45700" anchor="t" anchorCtr="0">
            <a:normAutofit/>
          </a:bodyPr>
          <a:lstStyle>
            <a:lvl1pPr marL="457200" lvl="0" indent="-342900" algn="l">
              <a:lnSpc>
                <a:spcPct val="150000"/>
              </a:lnSpc>
              <a:spcBef>
                <a:spcPts val="1200"/>
              </a:spcBef>
              <a:spcAft>
                <a:spcPts val="0"/>
              </a:spcAft>
              <a:buClr>
                <a:schemeClr val="dk1"/>
              </a:buClr>
              <a:buSzPts val="1800"/>
              <a:buChar char="•"/>
              <a:defRPr/>
            </a:lvl1pPr>
            <a:lvl2pPr marL="914400" marR="0" lvl="1" indent="-381000" algn="l">
              <a:lnSpc>
                <a:spcPct val="150000"/>
              </a:lnSpc>
              <a:spcBef>
                <a:spcPts val="1200"/>
              </a:spcBef>
              <a:spcAft>
                <a:spcPts val="0"/>
              </a:spcAft>
              <a:buClr>
                <a:schemeClr val="dk1"/>
              </a:buClr>
              <a:buSzPts val="2400"/>
              <a:buFont typeface="Arial"/>
              <a:buChar char="•"/>
              <a:defRPr b="0"/>
            </a:lvl2pPr>
            <a:lvl3pPr marL="1371600" marR="0" lvl="2" indent="-228600" algn="l">
              <a:lnSpc>
                <a:spcPct val="150000"/>
              </a:lnSpc>
              <a:spcBef>
                <a:spcPts val="1200"/>
              </a:spcBef>
              <a:spcAft>
                <a:spcPts val="0"/>
              </a:spcAft>
              <a:buClr>
                <a:schemeClr val="dk1"/>
              </a:buClr>
              <a:buSzPts val="2000"/>
              <a:buFont typeface="Arial"/>
              <a:buNone/>
              <a:defRPr/>
            </a:lvl3pPr>
            <a:lvl4pPr marL="1828800" lvl="3" indent="-228600" algn="l">
              <a:lnSpc>
                <a:spcPct val="150000"/>
              </a:lnSpc>
              <a:spcBef>
                <a:spcPts val="1200"/>
              </a:spcBef>
              <a:spcAft>
                <a:spcPts val="0"/>
              </a:spcAft>
              <a:buClr>
                <a:schemeClr val="dk1"/>
              </a:buClr>
              <a:buSzPts val="1800"/>
              <a:buNone/>
              <a:defRPr/>
            </a:lvl4pPr>
            <a:lvl5pPr marL="2286000" lvl="4" indent="-342900" algn="l">
              <a:lnSpc>
                <a:spcPct val="150000"/>
              </a:lnSpc>
              <a:spcBef>
                <a:spcPts val="12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plit Content w/ Subhead">
  <p:cSld name="Split Content w/ Subhead">
    <p:bg>
      <p:bgPr>
        <a:blipFill dpi="0" rotWithShape="1">
          <a:blip r:embed="rId2">
            <a:lum/>
          </a:blip>
          <a:srcRect/>
          <a:stretch>
            <a:fillRect/>
          </a:stretch>
        </a:blipFill>
        <a:effectLst/>
      </p:bgPr>
    </p:bg>
    <p:spTree>
      <p:nvGrpSpPr>
        <p:cNvPr id="1" name="Shape 33"/>
        <p:cNvGrpSpPr/>
        <p:nvPr/>
      </p:nvGrpSpPr>
      <p:grpSpPr>
        <a:xfrm>
          <a:off x="0" y="0"/>
          <a:ext cx="0" cy="0"/>
          <a:chOff x="0" y="0"/>
          <a:chExt cx="0" cy="0"/>
        </a:xfrm>
      </p:grpSpPr>
      <p:sp>
        <p:nvSpPr>
          <p:cNvPr id="34" name="Google Shape;34;p34"/>
          <p:cNvSpPr txBox="1">
            <a:spLocks noGrp="1"/>
          </p:cNvSpPr>
          <p:nvPr>
            <p:ph type="dt" idx="10"/>
          </p:nvPr>
        </p:nvSpPr>
        <p:spPr>
          <a:xfrm>
            <a:off x="334963" y="6290640"/>
            <a:ext cx="2743200" cy="43083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600" b="1" i="0" u="none" strike="noStrike" cap="none">
                <a:solidFill>
                  <a:srgbClr val="808080"/>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5" name="Google Shape;35;p34"/>
          <p:cNvSpPr txBox="1">
            <a:spLocks noGrp="1"/>
          </p:cNvSpPr>
          <p:nvPr>
            <p:ph type="sldNum" idx="12"/>
          </p:nvPr>
        </p:nvSpPr>
        <p:spPr>
          <a:xfrm>
            <a:off x="9113837" y="6290640"/>
            <a:ext cx="2743200" cy="43083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b="1" i="0" u="none" strike="noStrike" cap="none">
                <a:solidFill>
                  <a:srgbClr val="808080"/>
                </a:solidFill>
                <a:latin typeface="Arial"/>
                <a:ea typeface="Arial"/>
                <a:cs typeface="Arial"/>
                <a:sym typeface="Arial"/>
              </a:defRPr>
            </a:lvl1pPr>
            <a:lvl2pPr marL="0" marR="0" lvl="1" indent="0" algn="r" rtl="0">
              <a:spcBef>
                <a:spcPts val="0"/>
              </a:spcBef>
              <a:buNone/>
              <a:defRPr sz="1600" b="1" i="0" u="none" strike="noStrike" cap="none">
                <a:solidFill>
                  <a:srgbClr val="808080"/>
                </a:solidFill>
                <a:latin typeface="Arial"/>
                <a:ea typeface="Arial"/>
                <a:cs typeface="Arial"/>
                <a:sym typeface="Arial"/>
              </a:defRPr>
            </a:lvl2pPr>
            <a:lvl3pPr marL="0" marR="0" lvl="2" indent="0" algn="r" rtl="0">
              <a:spcBef>
                <a:spcPts val="0"/>
              </a:spcBef>
              <a:buNone/>
              <a:defRPr sz="1600" b="1" i="0" u="none" strike="noStrike" cap="none">
                <a:solidFill>
                  <a:srgbClr val="808080"/>
                </a:solidFill>
                <a:latin typeface="Arial"/>
                <a:ea typeface="Arial"/>
                <a:cs typeface="Arial"/>
                <a:sym typeface="Arial"/>
              </a:defRPr>
            </a:lvl3pPr>
            <a:lvl4pPr marL="0" marR="0" lvl="3" indent="0" algn="r" rtl="0">
              <a:spcBef>
                <a:spcPts val="0"/>
              </a:spcBef>
              <a:buNone/>
              <a:defRPr sz="1600" b="1" i="0" u="none" strike="noStrike" cap="none">
                <a:solidFill>
                  <a:srgbClr val="808080"/>
                </a:solidFill>
                <a:latin typeface="Arial"/>
                <a:ea typeface="Arial"/>
                <a:cs typeface="Arial"/>
                <a:sym typeface="Arial"/>
              </a:defRPr>
            </a:lvl4pPr>
            <a:lvl5pPr marL="0" marR="0" lvl="4" indent="0" algn="r" rtl="0">
              <a:spcBef>
                <a:spcPts val="0"/>
              </a:spcBef>
              <a:buNone/>
              <a:defRPr sz="1600" b="1" i="0" u="none" strike="noStrike" cap="none">
                <a:solidFill>
                  <a:srgbClr val="808080"/>
                </a:solidFill>
                <a:latin typeface="Arial"/>
                <a:ea typeface="Arial"/>
                <a:cs typeface="Arial"/>
                <a:sym typeface="Arial"/>
              </a:defRPr>
            </a:lvl5pPr>
            <a:lvl6pPr marL="0" marR="0" lvl="5" indent="0" algn="r" rtl="0">
              <a:spcBef>
                <a:spcPts val="0"/>
              </a:spcBef>
              <a:buNone/>
              <a:defRPr sz="1600" b="1" i="0" u="none" strike="noStrike" cap="none">
                <a:solidFill>
                  <a:srgbClr val="808080"/>
                </a:solidFill>
                <a:latin typeface="Arial"/>
                <a:ea typeface="Arial"/>
                <a:cs typeface="Arial"/>
                <a:sym typeface="Arial"/>
              </a:defRPr>
            </a:lvl6pPr>
            <a:lvl7pPr marL="0" marR="0" lvl="6" indent="0" algn="r" rtl="0">
              <a:spcBef>
                <a:spcPts val="0"/>
              </a:spcBef>
              <a:buNone/>
              <a:defRPr sz="1600" b="1" i="0" u="none" strike="noStrike" cap="none">
                <a:solidFill>
                  <a:srgbClr val="808080"/>
                </a:solidFill>
                <a:latin typeface="Arial"/>
                <a:ea typeface="Arial"/>
                <a:cs typeface="Arial"/>
                <a:sym typeface="Arial"/>
              </a:defRPr>
            </a:lvl7pPr>
            <a:lvl8pPr marL="0" marR="0" lvl="7" indent="0" algn="r" rtl="0">
              <a:spcBef>
                <a:spcPts val="0"/>
              </a:spcBef>
              <a:buNone/>
              <a:defRPr sz="1600" b="1" i="0" u="none" strike="noStrike" cap="none">
                <a:solidFill>
                  <a:srgbClr val="808080"/>
                </a:solidFill>
                <a:latin typeface="Arial"/>
                <a:ea typeface="Arial"/>
                <a:cs typeface="Arial"/>
                <a:sym typeface="Arial"/>
              </a:defRPr>
            </a:lvl8pPr>
            <a:lvl9pPr marL="0" marR="0" lvl="8" indent="0" algn="r" rtl="0">
              <a:spcBef>
                <a:spcPts val="0"/>
              </a:spcBef>
              <a:buNone/>
              <a:defRPr sz="1600" b="1" i="0" u="none" strike="noStrike" cap="none">
                <a:solidFill>
                  <a:srgbClr val="80808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p34"/>
          <p:cNvSpPr txBox="1">
            <a:spLocks noGrp="1"/>
          </p:cNvSpPr>
          <p:nvPr>
            <p:ph type="subTitle" idx="1"/>
          </p:nvPr>
        </p:nvSpPr>
        <p:spPr>
          <a:xfrm>
            <a:off x="334962" y="1331652"/>
            <a:ext cx="11501438" cy="52378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lvl="1" algn="ctr">
              <a:lnSpc>
                <a:spcPct val="150000"/>
              </a:lnSpc>
              <a:spcBef>
                <a:spcPts val="1200"/>
              </a:spcBef>
              <a:spcAft>
                <a:spcPts val="0"/>
              </a:spcAft>
              <a:buClr>
                <a:schemeClr val="dk1"/>
              </a:buClr>
              <a:buSzPts val="2000"/>
              <a:buNone/>
              <a:defRPr sz="2000"/>
            </a:lvl2pPr>
            <a:lvl3pPr lvl="2" algn="ctr">
              <a:lnSpc>
                <a:spcPct val="150000"/>
              </a:lnSpc>
              <a:spcBef>
                <a:spcPts val="1200"/>
              </a:spcBef>
              <a:spcAft>
                <a:spcPts val="0"/>
              </a:spcAft>
              <a:buClr>
                <a:schemeClr val="dk1"/>
              </a:buClr>
              <a:buSzPts val="1800"/>
              <a:buNone/>
              <a:defRPr sz="1800"/>
            </a:lvl3pPr>
            <a:lvl4pPr lvl="3" algn="ctr">
              <a:lnSpc>
                <a:spcPct val="150000"/>
              </a:lnSpc>
              <a:spcBef>
                <a:spcPts val="1200"/>
              </a:spcBef>
              <a:spcAft>
                <a:spcPts val="0"/>
              </a:spcAft>
              <a:buClr>
                <a:schemeClr val="dk1"/>
              </a:buClr>
              <a:buSzPts val="1600"/>
              <a:buNone/>
              <a:defRPr sz="1600"/>
            </a:lvl4pPr>
            <a:lvl5pPr lvl="4" algn="ctr">
              <a:lnSpc>
                <a:spcPct val="150000"/>
              </a:lnSpc>
              <a:spcBef>
                <a:spcPts val="12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7" name="Google Shape;37;p34"/>
          <p:cNvSpPr txBox="1">
            <a:spLocks noGrp="1"/>
          </p:cNvSpPr>
          <p:nvPr>
            <p:ph type="body" idx="2"/>
          </p:nvPr>
        </p:nvSpPr>
        <p:spPr>
          <a:xfrm>
            <a:off x="334964" y="1855434"/>
            <a:ext cx="5581650" cy="4243741"/>
          </a:xfrm>
          <a:prstGeom prst="rect">
            <a:avLst/>
          </a:prstGeom>
          <a:noFill/>
          <a:ln>
            <a:noFill/>
          </a:ln>
        </p:spPr>
        <p:txBody>
          <a:bodyPr spcFirstLastPara="1" wrap="square" lIns="91425" tIns="45700" rIns="91425" bIns="45700" anchor="t" anchorCtr="0">
            <a:normAutofit/>
          </a:bodyPr>
          <a:lstStyle>
            <a:lvl1pPr marL="457200" lvl="0" indent="-228600" algn="l">
              <a:lnSpc>
                <a:spcPct val="150000"/>
              </a:lnSpc>
              <a:spcBef>
                <a:spcPts val="1200"/>
              </a:spcBef>
              <a:spcAft>
                <a:spcPts val="0"/>
              </a:spcAft>
              <a:buClr>
                <a:schemeClr val="dk1"/>
              </a:buClr>
              <a:buSzPts val="2400"/>
              <a:buNone/>
              <a:defRPr/>
            </a:lvl1pPr>
            <a:lvl2pPr marL="914400" lvl="1" indent="-228600" algn="l">
              <a:lnSpc>
                <a:spcPct val="150000"/>
              </a:lnSpc>
              <a:spcBef>
                <a:spcPts val="1200"/>
              </a:spcBef>
              <a:spcAft>
                <a:spcPts val="0"/>
              </a:spcAft>
              <a:buClr>
                <a:schemeClr val="dk1"/>
              </a:buClr>
              <a:buSzPts val="2400"/>
              <a:buNone/>
              <a:defRPr/>
            </a:lvl2pPr>
            <a:lvl3pPr marL="1371600" lvl="2" indent="-228600" algn="l">
              <a:lnSpc>
                <a:spcPct val="150000"/>
              </a:lnSpc>
              <a:spcBef>
                <a:spcPts val="1200"/>
              </a:spcBef>
              <a:spcAft>
                <a:spcPts val="0"/>
              </a:spcAft>
              <a:buClr>
                <a:schemeClr val="dk1"/>
              </a:buClr>
              <a:buSzPts val="2000"/>
              <a:buNone/>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34"/>
          <p:cNvSpPr>
            <a:spLocks noGrp="1"/>
          </p:cNvSpPr>
          <p:nvPr>
            <p:ph type="pic" idx="3"/>
          </p:nvPr>
        </p:nvSpPr>
        <p:spPr>
          <a:xfrm>
            <a:off x="6254750" y="1855788"/>
            <a:ext cx="5581650" cy="4243387"/>
          </a:xfrm>
          <a:prstGeom prst="rect">
            <a:avLst/>
          </a:prstGeom>
          <a:noFill/>
          <a:ln>
            <a:noFill/>
          </a:ln>
        </p:spPr>
      </p:sp>
      <p:sp>
        <p:nvSpPr>
          <p:cNvPr id="39" name="Google Shape;39;p34"/>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plit Content w/ Subhead2">
  <p:cSld name="Split Content w/ Subhead2">
    <p:bg>
      <p:bgPr>
        <a:blipFill dpi="0" rotWithShape="1">
          <a:blip r:embed="rId2">
            <a:lum/>
          </a:blip>
          <a:srcRect/>
          <a:stretch>
            <a:fillRect/>
          </a:stretch>
        </a:blipFill>
        <a:effectLst/>
      </p:bgPr>
    </p:bg>
    <p:spTree>
      <p:nvGrpSpPr>
        <p:cNvPr id="1" name="Shape 40"/>
        <p:cNvGrpSpPr/>
        <p:nvPr/>
      </p:nvGrpSpPr>
      <p:grpSpPr>
        <a:xfrm>
          <a:off x="0" y="0"/>
          <a:ext cx="0" cy="0"/>
          <a:chOff x="0" y="0"/>
          <a:chExt cx="0" cy="0"/>
        </a:xfrm>
      </p:grpSpPr>
      <p:sp>
        <p:nvSpPr>
          <p:cNvPr id="41" name="Google Shape;41;p35"/>
          <p:cNvSpPr txBox="1">
            <a:spLocks noGrp="1"/>
          </p:cNvSpPr>
          <p:nvPr>
            <p:ph type="dt" idx="10"/>
          </p:nvPr>
        </p:nvSpPr>
        <p:spPr>
          <a:xfrm>
            <a:off x="334963" y="6290640"/>
            <a:ext cx="2743200" cy="43083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600" b="1" i="0" u="none" strike="noStrike" cap="none">
                <a:solidFill>
                  <a:srgbClr val="808080"/>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2" name="Google Shape;42;p35"/>
          <p:cNvSpPr txBox="1">
            <a:spLocks noGrp="1"/>
          </p:cNvSpPr>
          <p:nvPr>
            <p:ph type="sldNum" idx="12"/>
          </p:nvPr>
        </p:nvSpPr>
        <p:spPr>
          <a:xfrm>
            <a:off x="9113837" y="6290640"/>
            <a:ext cx="2743200" cy="43083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b="1" i="0" u="none" strike="noStrike" cap="none">
                <a:solidFill>
                  <a:srgbClr val="808080"/>
                </a:solidFill>
                <a:latin typeface="Arial"/>
                <a:ea typeface="Arial"/>
                <a:cs typeface="Arial"/>
                <a:sym typeface="Arial"/>
              </a:defRPr>
            </a:lvl1pPr>
            <a:lvl2pPr marL="0" marR="0" lvl="1" indent="0" algn="r" rtl="0">
              <a:spcBef>
                <a:spcPts val="0"/>
              </a:spcBef>
              <a:buNone/>
              <a:defRPr sz="1600" b="1" i="0" u="none" strike="noStrike" cap="none">
                <a:solidFill>
                  <a:srgbClr val="808080"/>
                </a:solidFill>
                <a:latin typeface="Arial"/>
                <a:ea typeface="Arial"/>
                <a:cs typeface="Arial"/>
                <a:sym typeface="Arial"/>
              </a:defRPr>
            </a:lvl2pPr>
            <a:lvl3pPr marL="0" marR="0" lvl="2" indent="0" algn="r" rtl="0">
              <a:spcBef>
                <a:spcPts val="0"/>
              </a:spcBef>
              <a:buNone/>
              <a:defRPr sz="1600" b="1" i="0" u="none" strike="noStrike" cap="none">
                <a:solidFill>
                  <a:srgbClr val="808080"/>
                </a:solidFill>
                <a:latin typeface="Arial"/>
                <a:ea typeface="Arial"/>
                <a:cs typeface="Arial"/>
                <a:sym typeface="Arial"/>
              </a:defRPr>
            </a:lvl3pPr>
            <a:lvl4pPr marL="0" marR="0" lvl="3" indent="0" algn="r" rtl="0">
              <a:spcBef>
                <a:spcPts val="0"/>
              </a:spcBef>
              <a:buNone/>
              <a:defRPr sz="1600" b="1" i="0" u="none" strike="noStrike" cap="none">
                <a:solidFill>
                  <a:srgbClr val="808080"/>
                </a:solidFill>
                <a:latin typeface="Arial"/>
                <a:ea typeface="Arial"/>
                <a:cs typeface="Arial"/>
                <a:sym typeface="Arial"/>
              </a:defRPr>
            </a:lvl4pPr>
            <a:lvl5pPr marL="0" marR="0" lvl="4" indent="0" algn="r" rtl="0">
              <a:spcBef>
                <a:spcPts val="0"/>
              </a:spcBef>
              <a:buNone/>
              <a:defRPr sz="1600" b="1" i="0" u="none" strike="noStrike" cap="none">
                <a:solidFill>
                  <a:srgbClr val="808080"/>
                </a:solidFill>
                <a:latin typeface="Arial"/>
                <a:ea typeface="Arial"/>
                <a:cs typeface="Arial"/>
                <a:sym typeface="Arial"/>
              </a:defRPr>
            </a:lvl5pPr>
            <a:lvl6pPr marL="0" marR="0" lvl="5" indent="0" algn="r" rtl="0">
              <a:spcBef>
                <a:spcPts val="0"/>
              </a:spcBef>
              <a:buNone/>
              <a:defRPr sz="1600" b="1" i="0" u="none" strike="noStrike" cap="none">
                <a:solidFill>
                  <a:srgbClr val="808080"/>
                </a:solidFill>
                <a:latin typeface="Arial"/>
                <a:ea typeface="Arial"/>
                <a:cs typeface="Arial"/>
                <a:sym typeface="Arial"/>
              </a:defRPr>
            </a:lvl6pPr>
            <a:lvl7pPr marL="0" marR="0" lvl="6" indent="0" algn="r" rtl="0">
              <a:spcBef>
                <a:spcPts val="0"/>
              </a:spcBef>
              <a:buNone/>
              <a:defRPr sz="1600" b="1" i="0" u="none" strike="noStrike" cap="none">
                <a:solidFill>
                  <a:srgbClr val="808080"/>
                </a:solidFill>
                <a:latin typeface="Arial"/>
                <a:ea typeface="Arial"/>
                <a:cs typeface="Arial"/>
                <a:sym typeface="Arial"/>
              </a:defRPr>
            </a:lvl7pPr>
            <a:lvl8pPr marL="0" marR="0" lvl="7" indent="0" algn="r" rtl="0">
              <a:spcBef>
                <a:spcPts val="0"/>
              </a:spcBef>
              <a:buNone/>
              <a:defRPr sz="1600" b="1" i="0" u="none" strike="noStrike" cap="none">
                <a:solidFill>
                  <a:srgbClr val="808080"/>
                </a:solidFill>
                <a:latin typeface="Arial"/>
                <a:ea typeface="Arial"/>
                <a:cs typeface="Arial"/>
                <a:sym typeface="Arial"/>
              </a:defRPr>
            </a:lvl8pPr>
            <a:lvl9pPr marL="0" marR="0" lvl="8" indent="0" algn="r" rtl="0">
              <a:spcBef>
                <a:spcPts val="0"/>
              </a:spcBef>
              <a:buNone/>
              <a:defRPr sz="1600" b="1" i="0" u="none" strike="noStrike" cap="none">
                <a:solidFill>
                  <a:srgbClr val="80808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3" name="Google Shape;43;p35"/>
          <p:cNvSpPr txBox="1">
            <a:spLocks noGrp="1"/>
          </p:cNvSpPr>
          <p:nvPr>
            <p:ph type="subTitle" idx="1"/>
          </p:nvPr>
        </p:nvSpPr>
        <p:spPr>
          <a:xfrm>
            <a:off x="6254750" y="1331652"/>
            <a:ext cx="5581650" cy="52378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lvl="1" algn="ctr">
              <a:lnSpc>
                <a:spcPct val="150000"/>
              </a:lnSpc>
              <a:spcBef>
                <a:spcPts val="1200"/>
              </a:spcBef>
              <a:spcAft>
                <a:spcPts val="0"/>
              </a:spcAft>
              <a:buClr>
                <a:schemeClr val="dk1"/>
              </a:buClr>
              <a:buSzPts val="2000"/>
              <a:buNone/>
              <a:defRPr sz="2000"/>
            </a:lvl2pPr>
            <a:lvl3pPr lvl="2" algn="ctr">
              <a:lnSpc>
                <a:spcPct val="150000"/>
              </a:lnSpc>
              <a:spcBef>
                <a:spcPts val="1200"/>
              </a:spcBef>
              <a:spcAft>
                <a:spcPts val="0"/>
              </a:spcAft>
              <a:buClr>
                <a:schemeClr val="dk1"/>
              </a:buClr>
              <a:buSzPts val="1800"/>
              <a:buNone/>
              <a:defRPr sz="1800"/>
            </a:lvl3pPr>
            <a:lvl4pPr lvl="3" algn="ctr">
              <a:lnSpc>
                <a:spcPct val="150000"/>
              </a:lnSpc>
              <a:spcBef>
                <a:spcPts val="1200"/>
              </a:spcBef>
              <a:spcAft>
                <a:spcPts val="0"/>
              </a:spcAft>
              <a:buClr>
                <a:schemeClr val="dk1"/>
              </a:buClr>
              <a:buSzPts val="1600"/>
              <a:buNone/>
              <a:defRPr sz="1600"/>
            </a:lvl4pPr>
            <a:lvl5pPr lvl="4" algn="ctr">
              <a:lnSpc>
                <a:spcPct val="150000"/>
              </a:lnSpc>
              <a:spcBef>
                <a:spcPts val="12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4" name="Google Shape;44;p35"/>
          <p:cNvSpPr txBox="1">
            <a:spLocks noGrp="1"/>
          </p:cNvSpPr>
          <p:nvPr>
            <p:ph type="body" idx="2"/>
          </p:nvPr>
        </p:nvSpPr>
        <p:spPr>
          <a:xfrm>
            <a:off x="334964" y="1331652"/>
            <a:ext cx="5581650" cy="4767524"/>
          </a:xfrm>
          <a:prstGeom prst="rect">
            <a:avLst/>
          </a:prstGeom>
          <a:noFill/>
          <a:ln>
            <a:noFill/>
          </a:ln>
        </p:spPr>
        <p:txBody>
          <a:bodyPr spcFirstLastPara="1" wrap="square" lIns="91425" tIns="45700" rIns="91425" bIns="45700" anchor="t" anchorCtr="0">
            <a:normAutofit/>
          </a:bodyPr>
          <a:lstStyle>
            <a:lvl1pPr marL="457200" lvl="0" indent="-228600" algn="l">
              <a:lnSpc>
                <a:spcPct val="150000"/>
              </a:lnSpc>
              <a:spcBef>
                <a:spcPts val="1200"/>
              </a:spcBef>
              <a:spcAft>
                <a:spcPts val="0"/>
              </a:spcAft>
              <a:buClr>
                <a:schemeClr val="dk1"/>
              </a:buClr>
              <a:buSzPts val="2400"/>
              <a:buNone/>
              <a:defRPr/>
            </a:lvl1pPr>
            <a:lvl2pPr marL="914400" lvl="1" indent="-228600" algn="l">
              <a:lnSpc>
                <a:spcPct val="150000"/>
              </a:lnSpc>
              <a:spcBef>
                <a:spcPts val="1200"/>
              </a:spcBef>
              <a:spcAft>
                <a:spcPts val="0"/>
              </a:spcAft>
              <a:buClr>
                <a:schemeClr val="dk1"/>
              </a:buClr>
              <a:buSzPts val="2400"/>
              <a:buNone/>
              <a:defRPr/>
            </a:lvl2pPr>
            <a:lvl3pPr marL="1371600" lvl="2" indent="-228600" algn="l">
              <a:lnSpc>
                <a:spcPct val="150000"/>
              </a:lnSpc>
              <a:spcBef>
                <a:spcPts val="1200"/>
              </a:spcBef>
              <a:spcAft>
                <a:spcPts val="0"/>
              </a:spcAft>
              <a:buClr>
                <a:schemeClr val="dk1"/>
              </a:buClr>
              <a:buSzPts val="2000"/>
              <a:buNone/>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35"/>
          <p:cNvSpPr>
            <a:spLocks noGrp="1"/>
          </p:cNvSpPr>
          <p:nvPr>
            <p:ph type="pic" idx="3"/>
          </p:nvPr>
        </p:nvSpPr>
        <p:spPr>
          <a:xfrm>
            <a:off x="6254750" y="1855788"/>
            <a:ext cx="5581650" cy="4243387"/>
          </a:xfrm>
          <a:prstGeom prst="rect">
            <a:avLst/>
          </a:prstGeom>
          <a:noFill/>
          <a:ln>
            <a:noFill/>
          </a:ln>
        </p:spPr>
      </p:sp>
      <p:sp>
        <p:nvSpPr>
          <p:cNvPr id="46" name="Google Shape;46;p35"/>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plit Content w/ 2 Subheads">
  <p:cSld name="Split Content w/ 2 Subheads">
    <p:bg>
      <p:bgPr>
        <a:blipFill dpi="0" rotWithShape="1">
          <a:blip r:embed="rId2">
            <a:lum/>
          </a:blip>
          <a:srcRect/>
          <a:stretch>
            <a:fillRect/>
          </a:stretch>
        </a:blipFill>
        <a:effectLst/>
      </p:bgPr>
    </p:bg>
    <p:spTree>
      <p:nvGrpSpPr>
        <p:cNvPr id="1" name="Shape 47"/>
        <p:cNvGrpSpPr/>
        <p:nvPr/>
      </p:nvGrpSpPr>
      <p:grpSpPr>
        <a:xfrm>
          <a:off x="0" y="0"/>
          <a:ext cx="0" cy="0"/>
          <a:chOff x="0" y="0"/>
          <a:chExt cx="0" cy="0"/>
        </a:xfrm>
      </p:grpSpPr>
      <p:sp>
        <p:nvSpPr>
          <p:cNvPr id="48" name="Google Shape;48;p36"/>
          <p:cNvSpPr txBox="1">
            <a:spLocks noGrp="1"/>
          </p:cNvSpPr>
          <p:nvPr>
            <p:ph type="dt" idx="10"/>
          </p:nvPr>
        </p:nvSpPr>
        <p:spPr>
          <a:xfrm>
            <a:off x="334963" y="6290640"/>
            <a:ext cx="2743200" cy="43083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600" b="1" i="0" u="none" strike="noStrike" cap="none">
                <a:solidFill>
                  <a:srgbClr val="808080"/>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9" name="Google Shape;49;p36"/>
          <p:cNvSpPr txBox="1">
            <a:spLocks noGrp="1"/>
          </p:cNvSpPr>
          <p:nvPr>
            <p:ph type="sldNum" idx="12"/>
          </p:nvPr>
        </p:nvSpPr>
        <p:spPr>
          <a:xfrm>
            <a:off x="9113837" y="6290640"/>
            <a:ext cx="2743200" cy="43083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b="1" i="0" u="none" strike="noStrike" cap="none">
                <a:solidFill>
                  <a:srgbClr val="808080"/>
                </a:solidFill>
                <a:latin typeface="Arial"/>
                <a:ea typeface="Arial"/>
                <a:cs typeface="Arial"/>
                <a:sym typeface="Arial"/>
              </a:defRPr>
            </a:lvl1pPr>
            <a:lvl2pPr marL="0" marR="0" lvl="1" indent="0" algn="r" rtl="0">
              <a:spcBef>
                <a:spcPts val="0"/>
              </a:spcBef>
              <a:buNone/>
              <a:defRPr sz="1600" b="1" i="0" u="none" strike="noStrike" cap="none">
                <a:solidFill>
                  <a:srgbClr val="808080"/>
                </a:solidFill>
                <a:latin typeface="Arial"/>
                <a:ea typeface="Arial"/>
                <a:cs typeface="Arial"/>
                <a:sym typeface="Arial"/>
              </a:defRPr>
            </a:lvl2pPr>
            <a:lvl3pPr marL="0" marR="0" lvl="2" indent="0" algn="r" rtl="0">
              <a:spcBef>
                <a:spcPts val="0"/>
              </a:spcBef>
              <a:buNone/>
              <a:defRPr sz="1600" b="1" i="0" u="none" strike="noStrike" cap="none">
                <a:solidFill>
                  <a:srgbClr val="808080"/>
                </a:solidFill>
                <a:latin typeface="Arial"/>
                <a:ea typeface="Arial"/>
                <a:cs typeface="Arial"/>
                <a:sym typeface="Arial"/>
              </a:defRPr>
            </a:lvl3pPr>
            <a:lvl4pPr marL="0" marR="0" lvl="3" indent="0" algn="r" rtl="0">
              <a:spcBef>
                <a:spcPts val="0"/>
              </a:spcBef>
              <a:buNone/>
              <a:defRPr sz="1600" b="1" i="0" u="none" strike="noStrike" cap="none">
                <a:solidFill>
                  <a:srgbClr val="808080"/>
                </a:solidFill>
                <a:latin typeface="Arial"/>
                <a:ea typeface="Arial"/>
                <a:cs typeface="Arial"/>
                <a:sym typeface="Arial"/>
              </a:defRPr>
            </a:lvl4pPr>
            <a:lvl5pPr marL="0" marR="0" lvl="4" indent="0" algn="r" rtl="0">
              <a:spcBef>
                <a:spcPts val="0"/>
              </a:spcBef>
              <a:buNone/>
              <a:defRPr sz="1600" b="1" i="0" u="none" strike="noStrike" cap="none">
                <a:solidFill>
                  <a:srgbClr val="808080"/>
                </a:solidFill>
                <a:latin typeface="Arial"/>
                <a:ea typeface="Arial"/>
                <a:cs typeface="Arial"/>
                <a:sym typeface="Arial"/>
              </a:defRPr>
            </a:lvl5pPr>
            <a:lvl6pPr marL="0" marR="0" lvl="5" indent="0" algn="r" rtl="0">
              <a:spcBef>
                <a:spcPts val="0"/>
              </a:spcBef>
              <a:buNone/>
              <a:defRPr sz="1600" b="1" i="0" u="none" strike="noStrike" cap="none">
                <a:solidFill>
                  <a:srgbClr val="808080"/>
                </a:solidFill>
                <a:latin typeface="Arial"/>
                <a:ea typeface="Arial"/>
                <a:cs typeface="Arial"/>
                <a:sym typeface="Arial"/>
              </a:defRPr>
            </a:lvl6pPr>
            <a:lvl7pPr marL="0" marR="0" lvl="6" indent="0" algn="r" rtl="0">
              <a:spcBef>
                <a:spcPts val="0"/>
              </a:spcBef>
              <a:buNone/>
              <a:defRPr sz="1600" b="1" i="0" u="none" strike="noStrike" cap="none">
                <a:solidFill>
                  <a:srgbClr val="808080"/>
                </a:solidFill>
                <a:latin typeface="Arial"/>
                <a:ea typeface="Arial"/>
                <a:cs typeface="Arial"/>
                <a:sym typeface="Arial"/>
              </a:defRPr>
            </a:lvl7pPr>
            <a:lvl8pPr marL="0" marR="0" lvl="7" indent="0" algn="r" rtl="0">
              <a:spcBef>
                <a:spcPts val="0"/>
              </a:spcBef>
              <a:buNone/>
              <a:defRPr sz="1600" b="1" i="0" u="none" strike="noStrike" cap="none">
                <a:solidFill>
                  <a:srgbClr val="808080"/>
                </a:solidFill>
                <a:latin typeface="Arial"/>
                <a:ea typeface="Arial"/>
                <a:cs typeface="Arial"/>
                <a:sym typeface="Arial"/>
              </a:defRPr>
            </a:lvl8pPr>
            <a:lvl9pPr marL="0" marR="0" lvl="8" indent="0" algn="r" rtl="0">
              <a:spcBef>
                <a:spcPts val="0"/>
              </a:spcBef>
              <a:buNone/>
              <a:defRPr sz="1600" b="1" i="0" u="none" strike="noStrike" cap="none">
                <a:solidFill>
                  <a:srgbClr val="80808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50" name="Google Shape;50;p36"/>
          <p:cNvSpPr txBox="1">
            <a:spLocks noGrp="1"/>
          </p:cNvSpPr>
          <p:nvPr>
            <p:ph type="subTitle" idx="1"/>
          </p:nvPr>
        </p:nvSpPr>
        <p:spPr>
          <a:xfrm>
            <a:off x="334962" y="1331652"/>
            <a:ext cx="5581650" cy="52378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lvl="1" algn="ctr">
              <a:lnSpc>
                <a:spcPct val="150000"/>
              </a:lnSpc>
              <a:spcBef>
                <a:spcPts val="1200"/>
              </a:spcBef>
              <a:spcAft>
                <a:spcPts val="0"/>
              </a:spcAft>
              <a:buClr>
                <a:schemeClr val="dk1"/>
              </a:buClr>
              <a:buSzPts val="2000"/>
              <a:buNone/>
              <a:defRPr sz="2000"/>
            </a:lvl2pPr>
            <a:lvl3pPr lvl="2" algn="ctr">
              <a:lnSpc>
                <a:spcPct val="150000"/>
              </a:lnSpc>
              <a:spcBef>
                <a:spcPts val="1200"/>
              </a:spcBef>
              <a:spcAft>
                <a:spcPts val="0"/>
              </a:spcAft>
              <a:buClr>
                <a:schemeClr val="dk1"/>
              </a:buClr>
              <a:buSzPts val="1800"/>
              <a:buNone/>
              <a:defRPr sz="1800"/>
            </a:lvl3pPr>
            <a:lvl4pPr lvl="3" algn="ctr">
              <a:lnSpc>
                <a:spcPct val="150000"/>
              </a:lnSpc>
              <a:spcBef>
                <a:spcPts val="1200"/>
              </a:spcBef>
              <a:spcAft>
                <a:spcPts val="0"/>
              </a:spcAft>
              <a:buClr>
                <a:schemeClr val="dk1"/>
              </a:buClr>
              <a:buSzPts val="1600"/>
              <a:buNone/>
              <a:defRPr sz="1600"/>
            </a:lvl4pPr>
            <a:lvl5pPr lvl="4" algn="ctr">
              <a:lnSpc>
                <a:spcPct val="150000"/>
              </a:lnSpc>
              <a:spcBef>
                <a:spcPts val="12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1" name="Google Shape;51;p36"/>
          <p:cNvSpPr txBox="1">
            <a:spLocks noGrp="1"/>
          </p:cNvSpPr>
          <p:nvPr>
            <p:ph type="body" idx="2"/>
          </p:nvPr>
        </p:nvSpPr>
        <p:spPr>
          <a:xfrm>
            <a:off x="334964" y="1855434"/>
            <a:ext cx="5581650" cy="4243741"/>
          </a:xfrm>
          <a:prstGeom prst="rect">
            <a:avLst/>
          </a:prstGeom>
          <a:noFill/>
          <a:ln>
            <a:noFill/>
          </a:ln>
        </p:spPr>
        <p:txBody>
          <a:bodyPr spcFirstLastPara="1" wrap="square" lIns="91425" tIns="45700" rIns="91425" bIns="45700" anchor="t" anchorCtr="0">
            <a:normAutofit/>
          </a:bodyPr>
          <a:lstStyle>
            <a:lvl1pPr marL="457200" lvl="0" indent="-228600" algn="l">
              <a:lnSpc>
                <a:spcPct val="150000"/>
              </a:lnSpc>
              <a:spcBef>
                <a:spcPts val="1200"/>
              </a:spcBef>
              <a:spcAft>
                <a:spcPts val="0"/>
              </a:spcAft>
              <a:buClr>
                <a:schemeClr val="dk1"/>
              </a:buClr>
              <a:buSzPts val="2400"/>
              <a:buNone/>
              <a:defRPr/>
            </a:lvl1pPr>
            <a:lvl2pPr marL="914400" lvl="1" indent="-228600" algn="l">
              <a:lnSpc>
                <a:spcPct val="150000"/>
              </a:lnSpc>
              <a:spcBef>
                <a:spcPts val="1200"/>
              </a:spcBef>
              <a:spcAft>
                <a:spcPts val="0"/>
              </a:spcAft>
              <a:buClr>
                <a:schemeClr val="dk1"/>
              </a:buClr>
              <a:buSzPts val="2400"/>
              <a:buNone/>
              <a:defRPr/>
            </a:lvl2pPr>
            <a:lvl3pPr marL="1371600" lvl="2" indent="-228600" algn="l">
              <a:lnSpc>
                <a:spcPct val="150000"/>
              </a:lnSpc>
              <a:spcBef>
                <a:spcPts val="1200"/>
              </a:spcBef>
              <a:spcAft>
                <a:spcPts val="0"/>
              </a:spcAft>
              <a:buClr>
                <a:schemeClr val="dk1"/>
              </a:buClr>
              <a:buSzPts val="2000"/>
              <a:buNone/>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36"/>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36"/>
          <p:cNvSpPr txBox="1">
            <a:spLocks noGrp="1"/>
          </p:cNvSpPr>
          <p:nvPr>
            <p:ph type="body" idx="3"/>
          </p:nvPr>
        </p:nvSpPr>
        <p:spPr>
          <a:xfrm>
            <a:off x="6275388" y="1855434"/>
            <a:ext cx="5581650" cy="4243741"/>
          </a:xfrm>
          <a:prstGeom prst="rect">
            <a:avLst/>
          </a:prstGeom>
          <a:noFill/>
          <a:ln>
            <a:noFill/>
          </a:ln>
        </p:spPr>
        <p:txBody>
          <a:bodyPr spcFirstLastPara="1" wrap="square" lIns="91425" tIns="45700" rIns="91425" bIns="45700" anchor="t" anchorCtr="0">
            <a:normAutofit/>
          </a:bodyPr>
          <a:lstStyle>
            <a:lvl1pPr marL="457200" lvl="0" indent="-228600" algn="l">
              <a:lnSpc>
                <a:spcPct val="150000"/>
              </a:lnSpc>
              <a:spcBef>
                <a:spcPts val="1200"/>
              </a:spcBef>
              <a:spcAft>
                <a:spcPts val="0"/>
              </a:spcAft>
              <a:buClr>
                <a:schemeClr val="dk1"/>
              </a:buClr>
              <a:buSzPts val="2400"/>
              <a:buNone/>
              <a:defRPr/>
            </a:lvl1pPr>
            <a:lvl2pPr marL="914400" lvl="1" indent="-228600" algn="l">
              <a:lnSpc>
                <a:spcPct val="150000"/>
              </a:lnSpc>
              <a:spcBef>
                <a:spcPts val="1200"/>
              </a:spcBef>
              <a:spcAft>
                <a:spcPts val="0"/>
              </a:spcAft>
              <a:buClr>
                <a:schemeClr val="dk1"/>
              </a:buClr>
              <a:buSzPts val="2400"/>
              <a:buNone/>
              <a:defRPr/>
            </a:lvl2pPr>
            <a:lvl3pPr marL="1371600" lvl="2" indent="-228600" algn="l">
              <a:lnSpc>
                <a:spcPct val="150000"/>
              </a:lnSpc>
              <a:spcBef>
                <a:spcPts val="1200"/>
              </a:spcBef>
              <a:spcAft>
                <a:spcPts val="0"/>
              </a:spcAft>
              <a:buClr>
                <a:schemeClr val="dk1"/>
              </a:buClr>
              <a:buSzPts val="2000"/>
              <a:buNone/>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36"/>
          <p:cNvSpPr txBox="1">
            <a:spLocks noGrp="1"/>
          </p:cNvSpPr>
          <p:nvPr>
            <p:ph type="body" idx="4"/>
          </p:nvPr>
        </p:nvSpPr>
        <p:spPr>
          <a:xfrm>
            <a:off x="6275388" y="1331913"/>
            <a:ext cx="5581650" cy="52387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marL="914400" lvl="1" indent="-342900" algn="l">
              <a:lnSpc>
                <a:spcPct val="150000"/>
              </a:lnSpc>
              <a:spcBef>
                <a:spcPts val="1200"/>
              </a:spcBef>
              <a:spcAft>
                <a:spcPts val="0"/>
              </a:spcAft>
              <a:buClr>
                <a:schemeClr val="dk1"/>
              </a:buClr>
              <a:buSzPts val="1800"/>
              <a:buChar char="•"/>
              <a:defRPr/>
            </a:lvl2pPr>
            <a:lvl3pPr marL="1371600" lvl="2" indent="-342900" algn="l">
              <a:lnSpc>
                <a:spcPct val="150000"/>
              </a:lnSpc>
              <a:spcBef>
                <a:spcPts val="1200"/>
              </a:spcBef>
              <a:spcAft>
                <a:spcPts val="0"/>
              </a:spcAft>
              <a:buClr>
                <a:schemeClr val="dk1"/>
              </a:buClr>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ulleted List w/ Image">
  <p:cSld name="Bulleted List w/ Image">
    <p:bg>
      <p:bgPr>
        <a:blipFill dpi="0" rotWithShape="1">
          <a:blip r:embed="rId2">
            <a:lum/>
          </a:blip>
          <a:srcRect/>
          <a:stretch>
            <a:fillRect/>
          </a:stretch>
        </a:blipFill>
        <a:effectLst/>
      </p:bgPr>
    </p:bg>
    <p:spTree>
      <p:nvGrpSpPr>
        <p:cNvPr id="1" name="Shape 55"/>
        <p:cNvGrpSpPr/>
        <p:nvPr/>
      </p:nvGrpSpPr>
      <p:grpSpPr>
        <a:xfrm>
          <a:off x="0" y="0"/>
          <a:ext cx="0" cy="0"/>
          <a:chOff x="0" y="0"/>
          <a:chExt cx="0" cy="0"/>
        </a:xfrm>
      </p:grpSpPr>
      <p:sp>
        <p:nvSpPr>
          <p:cNvPr id="56" name="Google Shape;56;p37"/>
          <p:cNvSpPr txBox="1">
            <a:spLocks noGrp="1"/>
          </p:cNvSpPr>
          <p:nvPr>
            <p:ph type="dt" idx="10"/>
          </p:nvPr>
        </p:nvSpPr>
        <p:spPr>
          <a:xfrm>
            <a:off x="334963" y="6290640"/>
            <a:ext cx="2743200" cy="43083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600" b="1" i="0" u="none" strike="noStrike" cap="none">
                <a:solidFill>
                  <a:srgbClr val="808080"/>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Google Shape;57;p37"/>
          <p:cNvSpPr txBox="1">
            <a:spLocks noGrp="1"/>
          </p:cNvSpPr>
          <p:nvPr>
            <p:ph type="sldNum" idx="12"/>
          </p:nvPr>
        </p:nvSpPr>
        <p:spPr>
          <a:xfrm>
            <a:off x="9113837" y="6290640"/>
            <a:ext cx="2743200" cy="43083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b="1" i="0" u="none" strike="noStrike" cap="none">
                <a:solidFill>
                  <a:srgbClr val="808080"/>
                </a:solidFill>
                <a:latin typeface="Arial"/>
                <a:ea typeface="Arial"/>
                <a:cs typeface="Arial"/>
                <a:sym typeface="Arial"/>
              </a:defRPr>
            </a:lvl1pPr>
            <a:lvl2pPr marL="0" marR="0" lvl="1" indent="0" algn="r" rtl="0">
              <a:spcBef>
                <a:spcPts val="0"/>
              </a:spcBef>
              <a:buNone/>
              <a:defRPr sz="1600" b="1" i="0" u="none" strike="noStrike" cap="none">
                <a:solidFill>
                  <a:srgbClr val="808080"/>
                </a:solidFill>
                <a:latin typeface="Arial"/>
                <a:ea typeface="Arial"/>
                <a:cs typeface="Arial"/>
                <a:sym typeface="Arial"/>
              </a:defRPr>
            </a:lvl2pPr>
            <a:lvl3pPr marL="0" marR="0" lvl="2" indent="0" algn="r" rtl="0">
              <a:spcBef>
                <a:spcPts val="0"/>
              </a:spcBef>
              <a:buNone/>
              <a:defRPr sz="1600" b="1" i="0" u="none" strike="noStrike" cap="none">
                <a:solidFill>
                  <a:srgbClr val="808080"/>
                </a:solidFill>
                <a:latin typeface="Arial"/>
                <a:ea typeface="Arial"/>
                <a:cs typeface="Arial"/>
                <a:sym typeface="Arial"/>
              </a:defRPr>
            </a:lvl3pPr>
            <a:lvl4pPr marL="0" marR="0" lvl="3" indent="0" algn="r" rtl="0">
              <a:spcBef>
                <a:spcPts val="0"/>
              </a:spcBef>
              <a:buNone/>
              <a:defRPr sz="1600" b="1" i="0" u="none" strike="noStrike" cap="none">
                <a:solidFill>
                  <a:srgbClr val="808080"/>
                </a:solidFill>
                <a:latin typeface="Arial"/>
                <a:ea typeface="Arial"/>
                <a:cs typeface="Arial"/>
                <a:sym typeface="Arial"/>
              </a:defRPr>
            </a:lvl4pPr>
            <a:lvl5pPr marL="0" marR="0" lvl="4" indent="0" algn="r" rtl="0">
              <a:spcBef>
                <a:spcPts val="0"/>
              </a:spcBef>
              <a:buNone/>
              <a:defRPr sz="1600" b="1" i="0" u="none" strike="noStrike" cap="none">
                <a:solidFill>
                  <a:srgbClr val="808080"/>
                </a:solidFill>
                <a:latin typeface="Arial"/>
                <a:ea typeface="Arial"/>
                <a:cs typeface="Arial"/>
                <a:sym typeface="Arial"/>
              </a:defRPr>
            </a:lvl5pPr>
            <a:lvl6pPr marL="0" marR="0" lvl="5" indent="0" algn="r" rtl="0">
              <a:spcBef>
                <a:spcPts val="0"/>
              </a:spcBef>
              <a:buNone/>
              <a:defRPr sz="1600" b="1" i="0" u="none" strike="noStrike" cap="none">
                <a:solidFill>
                  <a:srgbClr val="808080"/>
                </a:solidFill>
                <a:latin typeface="Arial"/>
                <a:ea typeface="Arial"/>
                <a:cs typeface="Arial"/>
                <a:sym typeface="Arial"/>
              </a:defRPr>
            </a:lvl6pPr>
            <a:lvl7pPr marL="0" marR="0" lvl="6" indent="0" algn="r" rtl="0">
              <a:spcBef>
                <a:spcPts val="0"/>
              </a:spcBef>
              <a:buNone/>
              <a:defRPr sz="1600" b="1" i="0" u="none" strike="noStrike" cap="none">
                <a:solidFill>
                  <a:srgbClr val="808080"/>
                </a:solidFill>
                <a:latin typeface="Arial"/>
                <a:ea typeface="Arial"/>
                <a:cs typeface="Arial"/>
                <a:sym typeface="Arial"/>
              </a:defRPr>
            </a:lvl7pPr>
            <a:lvl8pPr marL="0" marR="0" lvl="7" indent="0" algn="r" rtl="0">
              <a:spcBef>
                <a:spcPts val="0"/>
              </a:spcBef>
              <a:buNone/>
              <a:defRPr sz="1600" b="1" i="0" u="none" strike="noStrike" cap="none">
                <a:solidFill>
                  <a:srgbClr val="808080"/>
                </a:solidFill>
                <a:latin typeface="Arial"/>
                <a:ea typeface="Arial"/>
                <a:cs typeface="Arial"/>
                <a:sym typeface="Arial"/>
              </a:defRPr>
            </a:lvl8pPr>
            <a:lvl9pPr marL="0" marR="0" lvl="8" indent="0" algn="r" rtl="0">
              <a:spcBef>
                <a:spcPts val="0"/>
              </a:spcBef>
              <a:buNone/>
              <a:defRPr sz="1600" b="1" i="0" u="none" strike="noStrike" cap="none">
                <a:solidFill>
                  <a:srgbClr val="80808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58" name="Google Shape;58;p37"/>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37"/>
          <p:cNvSpPr txBox="1">
            <a:spLocks noGrp="1"/>
          </p:cNvSpPr>
          <p:nvPr>
            <p:ph type="subTitle" idx="1"/>
          </p:nvPr>
        </p:nvSpPr>
        <p:spPr>
          <a:xfrm>
            <a:off x="334962" y="1331652"/>
            <a:ext cx="11501438" cy="52378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lvl="1" algn="ctr">
              <a:lnSpc>
                <a:spcPct val="150000"/>
              </a:lnSpc>
              <a:spcBef>
                <a:spcPts val="1200"/>
              </a:spcBef>
              <a:spcAft>
                <a:spcPts val="0"/>
              </a:spcAft>
              <a:buClr>
                <a:schemeClr val="dk1"/>
              </a:buClr>
              <a:buSzPts val="2000"/>
              <a:buNone/>
              <a:defRPr sz="2000"/>
            </a:lvl2pPr>
            <a:lvl3pPr lvl="2" algn="ctr">
              <a:lnSpc>
                <a:spcPct val="150000"/>
              </a:lnSpc>
              <a:spcBef>
                <a:spcPts val="1200"/>
              </a:spcBef>
              <a:spcAft>
                <a:spcPts val="0"/>
              </a:spcAft>
              <a:buClr>
                <a:schemeClr val="dk1"/>
              </a:buClr>
              <a:buSzPts val="1800"/>
              <a:buNone/>
              <a:defRPr sz="1800"/>
            </a:lvl3pPr>
            <a:lvl4pPr lvl="3" algn="ctr">
              <a:lnSpc>
                <a:spcPct val="150000"/>
              </a:lnSpc>
              <a:spcBef>
                <a:spcPts val="1200"/>
              </a:spcBef>
              <a:spcAft>
                <a:spcPts val="0"/>
              </a:spcAft>
              <a:buClr>
                <a:schemeClr val="dk1"/>
              </a:buClr>
              <a:buSzPts val="1600"/>
              <a:buNone/>
              <a:defRPr sz="1600"/>
            </a:lvl4pPr>
            <a:lvl5pPr lvl="4" algn="ctr">
              <a:lnSpc>
                <a:spcPct val="150000"/>
              </a:lnSpc>
              <a:spcBef>
                <a:spcPts val="12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60" name="Google Shape;60;p37"/>
          <p:cNvSpPr txBox="1">
            <a:spLocks noGrp="1"/>
          </p:cNvSpPr>
          <p:nvPr>
            <p:ph type="body" idx="2"/>
          </p:nvPr>
        </p:nvSpPr>
        <p:spPr>
          <a:xfrm>
            <a:off x="334964" y="1855434"/>
            <a:ext cx="5581650" cy="4435828"/>
          </a:xfrm>
          <a:prstGeom prst="rect">
            <a:avLst/>
          </a:prstGeom>
          <a:noFill/>
          <a:ln>
            <a:noFill/>
          </a:ln>
        </p:spPr>
        <p:txBody>
          <a:bodyPr spcFirstLastPara="1" wrap="square" lIns="91425" tIns="45700" rIns="91425" bIns="45700" anchor="t" anchorCtr="0">
            <a:normAutofit/>
          </a:bodyPr>
          <a:lstStyle>
            <a:lvl1pPr marL="457200" lvl="0" indent="-342900" algn="l">
              <a:lnSpc>
                <a:spcPct val="150000"/>
              </a:lnSpc>
              <a:spcBef>
                <a:spcPts val="1200"/>
              </a:spcBef>
              <a:spcAft>
                <a:spcPts val="0"/>
              </a:spcAft>
              <a:buClr>
                <a:schemeClr val="dk1"/>
              </a:buClr>
              <a:buSzPts val="1800"/>
              <a:buChar char="•"/>
              <a:defRPr/>
            </a:lvl1pPr>
            <a:lvl2pPr marL="914400" marR="0" lvl="1" indent="-381000" algn="l">
              <a:lnSpc>
                <a:spcPct val="150000"/>
              </a:lnSpc>
              <a:spcBef>
                <a:spcPts val="1200"/>
              </a:spcBef>
              <a:spcAft>
                <a:spcPts val="0"/>
              </a:spcAft>
              <a:buClr>
                <a:schemeClr val="dk1"/>
              </a:buClr>
              <a:buSzPts val="2400"/>
              <a:buFont typeface="Arial"/>
              <a:buChar char="•"/>
              <a:defRPr b="0"/>
            </a:lvl2pPr>
            <a:lvl3pPr marL="1371600" marR="0" lvl="2" indent="-228600" algn="l">
              <a:lnSpc>
                <a:spcPct val="150000"/>
              </a:lnSpc>
              <a:spcBef>
                <a:spcPts val="1200"/>
              </a:spcBef>
              <a:spcAft>
                <a:spcPts val="0"/>
              </a:spcAft>
              <a:buClr>
                <a:schemeClr val="dk1"/>
              </a:buClr>
              <a:buSzPts val="2000"/>
              <a:buFont typeface="Arial"/>
              <a:buNone/>
              <a:defRPr/>
            </a:lvl3pPr>
            <a:lvl4pPr marL="1828800" lvl="3" indent="-228600" algn="l">
              <a:lnSpc>
                <a:spcPct val="150000"/>
              </a:lnSpc>
              <a:spcBef>
                <a:spcPts val="1200"/>
              </a:spcBef>
              <a:spcAft>
                <a:spcPts val="0"/>
              </a:spcAft>
              <a:buClr>
                <a:schemeClr val="dk1"/>
              </a:buClr>
              <a:buSzPts val="1800"/>
              <a:buNone/>
              <a:defRPr/>
            </a:lvl4pPr>
            <a:lvl5pPr marL="2286000" lvl="4" indent="-342900" algn="l">
              <a:lnSpc>
                <a:spcPct val="150000"/>
              </a:lnSpc>
              <a:spcBef>
                <a:spcPts val="12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37"/>
          <p:cNvSpPr>
            <a:spLocks noGrp="1"/>
          </p:cNvSpPr>
          <p:nvPr>
            <p:ph type="pic" idx="3"/>
          </p:nvPr>
        </p:nvSpPr>
        <p:spPr>
          <a:xfrm>
            <a:off x="6275388" y="1855788"/>
            <a:ext cx="5561012" cy="4435475"/>
          </a:xfrm>
          <a:prstGeom prst="rect">
            <a:avLst/>
          </a:prstGeom>
          <a:no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ulleted List w/ Image Reverse">
  <p:cSld name="Bulleted List w/ Image Reverse">
    <p:bg>
      <p:bgPr>
        <a:blipFill dpi="0" rotWithShape="1">
          <a:blip r:embed="rId2">
            <a:lum/>
          </a:blip>
          <a:srcRect/>
          <a:stretch>
            <a:fillRect/>
          </a:stretch>
        </a:blipFill>
        <a:effectLst/>
      </p:bgPr>
    </p:bg>
    <p:spTree>
      <p:nvGrpSpPr>
        <p:cNvPr id="1" name="Shape 62"/>
        <p:cNvGrpSpPr/>
        <p:nvPr/>
      </p:nvGrpSpPr>
      <p:grpSpPr>
        <a:xfrm>
          <a:off x="0" y="0"/>
          <a:ext cx="0" cy="0"/>
          <a:chOff x="0" y="0"/>
          <a:chExt cx="0" cy="0"/>
        </a:xfrm>
      </p:grpSpPr>
      <p:sp>
        <p:nvSpPr>
          <p:cNvPr id="63" name="Google Shape;63;p38"/>
          <p:cNvSpPr txBox="1">
            <a:spLocks noGrp="1"/>
          </p:cNvSpPr>
          <p:nvPr>
            <p:ph type="dt" idx="10"/>
          </p:nvPr>
        </p:nvSpPr>
        <p:spPr>
          <a:xfrm>
            <a:off x="334963" y="6290640"/>
            <a:ext cx="2743200" cy="43083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600" b="1" i="0" u="none" strike="noStrike" cap="none">
                <a:solidFill>
                  <a:srgbClr val="808080"/>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Google Shape;64;p38"/>
          <p:cNvSpPr txBox="1">
            <a:spLocks noGrp="1"/>
          </p:cNvSpPr>
          <p:nvPr>
            <p:ph type="sldNum" idx="12"/>
          </p:nvPr>
        </p:nvSpPr>
        <p:spPr>
          <a:xfrm>
            <a:off x="9113837" y="6290640"/>
            <a:ext cx="2743200" cy="43083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b="1" i="0" u="none" strike="noStrike" cap="none">
                <a:solidFill>
                  <a:srgbClr val="808080"/>
                </a:solidFill>
                <a:latin typeface="Arial"/>
                <a:ea typeface="Arial"/>
                <a:cs typeface="Arial"/>
                <a:sym typeface="Arial"/>
              </a:defRPr>
            </a:lvl1pPr>
            <a:lvl2pPr marL="0" marR="0" lvl="1" indent="0" algn="r" rtl="0">
              <a:spcBef>
                <a:spcPts val="0"/>
              </a:spcBef>
              <a:buNone/>
              <a:defRPr sz="1600" b="1" i="0" u="none" strike="noStrike" cap="none">
                <a:solidFill>
                  <a:srgbClr val="808080"/>
                </a:solidFill>
                <a:latin typeface="Arial"/>
                <a:ea typeface="Arial"/>
                <a:cs typeface="Arial"/>
                <a:sym typeface="Arial"/>
              </a:defRPr>
            </a:lvl2pPr>
            <a:lvl3pPr marL="0" marR="0" lvl="2" indent="0" algn="r" rtl="0">
              <a:spcBef>
                <a:spcPts val="0"/>
              </a:spcBef>
              <a:buNone/>
              <a:defRPr sz="1600" b="1" i="0" u="none" strike="noStrike" cap="none">
                <a:solidFill>
                  <a:srgbClr val="808080"/>
                </a:solidFill>
                <a:latin typeface="Arial"/>
                <a:ea typeface="Arial"/>
                <a:cs typeface="Arial"/>
                <a:sym typeface="Arial"/>
              </a:defRPr>
            </a:lvl3pPr>
            <a:lvl4pPr marL="0" marR="0" lvl="3" indent="0" algn="r" rtl="0">
              <a:spcBef>
                <a:spcPts val="0"/>
              </a:spcBef>
              <a:buNone/>
              <a:defRPr sz="1600" b="1" i="0" u="none" strike="noStrike" cap="none">
                <a:solidFill>
                  <a:srgbClr val="808080"/>
                </a:solidFill>
                <a:latin typeface="Arial"/>
                <a:ea typeface="Arial"/>
                <a:cs typeface="Arial"/>
                <a:sym typeface="Arial"/>
              </a:defRPr>
            </a:lvl4pPr>
            <a:lvl5pPr marL="0" marR="0" lvl="4" indent="0" algn="r" rtl="0">
              <a:spcBef>
                <a:spcPts val="0"/>
              </a:spcBef>
              <a:buNone/>
              <a:defRPr sz="1600" b="1" i="0" u="none" strike="noStrike" cap="none">
                <a:solidFill>
                  <a:srgbClr val="808080"/>
                </a:solidFill>
                <a:latin typeface="Arial"/>
                <a:ea typeface="Arial"/>
                <a:cs typeface="Arial"/>
                <a:sym typeface="Arial"/>
              </a:defRPr>
            </a:lvl5pPr>
            <a:lvl6pPr marL="0" marR="0" lvl="5" indent="0" algn="r" rtl="0">
              <a:spcBef>
                <a:spcPts val="0"/>
              </a:spcBef>
              <a:buNone/>
              <a:defRPr sz="1600" b="1" i="0" u="none" strike="noStrike" cap="none">
                <a:solidFill>
                  <a:srgbClr val="808080"/>
                </a:solidFill>
                <a:latin typeface="Arial"/>
                <a:ea typeface="Arial"/>
                <a:cs typeface="Arial"/>
                <a:sym typeface="Arial"/>
              </a:defRPr>
            </a:lvl6pPr>
            <a:lvl7pPr marL="0" marR="0" lvl="6" indent="0" algn="r" rtl="0">
              <a:spcBef>
                <a:spcPts val="0"/>
              </a:spcBef>
              <a:buNone/>
              <a:defRPr sz="1600" b="1" i="0" u="none" strike="noStrike" cap="none">
                <a:solidFill>
                  <a:srgbClr val="808080"/>
                </a:solidFill>
                <a:latin typeface="Arial"/>
                <a:ea typeface="Arial"/>
                <a:cs typeface="Arial"/>
                <a:sym typeface="Arial"/>
              </a:defRPr>
            </a:lvl7pPr>
            <a:lvl8pPr marL="0" marR="0" lvl="7" indent="0" algn="r" rtl="0">
              <a:spcBef>
                <a:spcPts val="0"/>
              </a:spcBef>
              <a:buNone/>
              <a:defRPr sz="1600" b="1" i="0" u="none" strike="noStrike" cap="none">
                <a:solidFill>
                  <a:srgbClr val="808080"/>
                </a:solidFill>
                <a:latin typeface="Arial"/>
                <a:ea typeface="Arial"/>
                <a:cs typeface="Arial"/>
                <a:sym typeface="Arial"/>
              </a:defRPr>
            </a:lvl8pPr>
            <a:lvl9pPr marL="0" marR="0" lvl="8" indent="0" algn="r" rtl="0">
              <a:spcBef>
                <a:spcPts val="0"/>
              </a:spcBef>
              <a:buNone/>
              <a:defRPr sz="1600" b="1" i="0" u="none" strike="noStrike" cap="none">
                <a:solidFill>
                  <a:srgbClr val="80808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65" name="Google Shape;65;p38"/>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38"/>
          <p:cNvSpPr txBox="1">
            <a:spLocks noGrp="1"/>
          </p:cNvSpPr>
          <p:nvPr>
            <p:ph type="subTitle" idx="1"/>
          </p:nvPr>
        </p:nvSpPr>
        <p:spPr>
          <a:xfrm>
            <a:off x="6275388" y="1331652"/>
            <a:ext cx="5561012" cy="52378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lvl="1" algn="ctr">
              <a:lnSpc>
                <a:spcPct val="150000"/>
              </a:lnSpc>
              <a:spcBef>
                <a:spcPts val="1200"/>
              </a:spcBef>
              <a:spcAft>
                <a:spcPts val="0"/>
              </a:spcAft>
              <a:buClr>
                <a:schemeClr val="dk1"/>
              </a:buClr>
              <a:buSzPts val="2000"/>
              <a:buNone/>
              <a:defRPr sz="2000"/>
            </a:lvl2pPr>
            <a:lvl3pPr lvl="2" algn="ctr">
              <a:lnSpc>
                <a:spcPct val="150000"/>
              </a:lnSpc>
              <a:spcBef>
                <a:spcPts val="1200"/>
              </a:spcBef>
              <a:spcAft>
                <a:spcPts val="0"/>
              </a:spcAft>
              <a:buClr>
                <a:schemeClr val="dk1"/>
              </a:buClr>
              <a:buSzPts val="1800"/>
              <a:buNone/>
              <a:defRPr sz="1800"/>
            </a:lvl3pPr>
            <a:lvl4pPr lvl="3" algn="ctr">
              <a:lnSpc>
                <a:spcPct val="150000"/>
              </a:lnSpc>
              <a:spcBef>
                <a:spcPts val="1200"/>
              </a:spcBef>
              <a:spcAft>
                <a:spcPts val="0"/>
              </a:spcAft>
              <a:buClr>
                <a:schemeClr val="dk1"/>
              </a:buClr>
              <a:buSzPts val="1600"/>
              <a:buNone/>
              <a:defRPr sz="1600"/>
            </a:lvl4pPr>
            <a:lvl5pPr lvl="4" algn="ctr">
              <a:lnSpc>
                <a:spcPct val="150000"/>
              </a:lnSpc>
              <a:spcBef>
                <a:spcPts val="12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67" name="Google Shape;67;p38"/>
          <p:cNvSpPr txBox="1">
            <a:spLocks noGrp="1"/>
          </p:cNvSpPr>
          <p:nvPr>
            <p:ph type="body" idx="2"/>
          </p:nvPr>
        </p:nvSpPr>
        <p:spPr>
          <a:xfrm>
            <a:off x="6278995" y="1855434"/>
            <a:ext cx="5581650" cy="4435828"/>
          </a:xfrm>
          <a:prstGeom prst="rect">
            <a:avLst/>
          </a:prstGeom>
          <a:noFill/>
          <a:ln>
            <a:noFill/>
          </a:ln>
        </p:spPr>
        <p:txBody>
          <a:bodyPr spcFirstLastPara="1" wrap="square" lIns="91425" tIns="45700" rIns="91425" bIns="45700" anchor="t" anchorCtr="0">
            <a:normAutofit/>
          </a:bodyPr>
          <a:lstStyle>
            <a:lvl1pPr marL="457200" lvl="0" indent="-342900" algn="l">
              <a:lnSpc>
                <a:spcPct val="150000"/>
              </a:lnSpc>
              <a:spcBef>
                <a:spcPts val="1200"/>
              </a:spcBef>
              <a:spcAft>
                <a:spcPts val="0"/>
              </a:spcAft>
              <a:buClr>
                <a:schemeClr val="dk1"/>
              </a:buClr>
              <a:buSzPts val="1800"/>
              <a:buChar char="•"/>
              <a:defRPr/>
            </a:lvl1pPr>
            <a:lvl2pPr marL="914400" marR="0" lvl="1" indent="-381000" algn="l">
              <a:lnSpc>
                <a:spcPct val="150000"/>
              </a:lnSpc>
              <a:spcBef>
                <a:spcPts val="1200"/>
              </a:spcBef>
              <a:spcAft>
                <a:spcPts val="0"/>
              </a:spcAft>
              <a:buClr>
                <a:schemeClr val="dk1"/>
              </a:buClr>
              <a:buSzPts val="2400"/>
              <a:buFont typeface="Arial"/>
              <a:buChar char="•"/>
              <a:defRPr b="0"/>
            </a:lvl2pPr>
            <a:lvl3pPr marL="1371600" marR="0" lvl="2" indent="-228600" algn="l">
              <a:lnSpc>
                <a:spcPct val="150000"/>
              </a:lnSpc>
              <a:spcBef>
                <a:spcPts val="1200"/>
              </a:spcBef>
              <a:spcAft>
                <a:spcPts val="0"/>
              </a:spcAft>
              <a:buClr>
                <a:schemeClr val="dk1"/>
              </a:buClr>
              <a:buSzPts val="2000"/>
              <a:buFont typeface="Arial"/>
              <a:buNone/>
              <a:defRPr/>
            </a:lvl3pPr>
            <a:lvl4pPr marL="1828800" lvl="3" indent="-228600" algn="l">
              <a:lnSpc>
                <a:spcPct val="150000"/>
              </a:lnSpc>
              <a:spcBef>
                <a:spcPts val="1200"/>
              </a:spcBef>
              <a:spcAft>
                <a:spcPts val="0"/>
              </a:spcAft>
              <a:buClr>
                <a:schemeClr val="dk1"/>
              </a:buClr>
              <a:buSzPts val="1800"/>
              <a:buNone/>
              <a:defRPr/>
            </a:lvl4pPr>
            <a:lvl5pPr marL="2286000" lvl="4" indent="-342900" algn="l">
              <a:lnSpc>
                <a:spcPct val="150000"/>
              </a:lnSpc>
              <a:spcBef>
                <a:spcPts val="12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38"/>
          <p:cNvSpPr>
            <a:spLocks noGrp="1"/>
          </p:cNvSpPr>
          <p:nvPr>
            <p:ph type="pic" idx="3"/>
          </p:nvPr>
        </p:nvSpPr>
        <p:spPr>
          <a:xfrm>
            <a:off x="334963" y="1855788"/>
            <a:ext cx="5561012" cy="4435475"/>
          </a:xfrm>
          <a:prstGeom prst="rect">
            <a:avLst/>
          </a:prstGeom>
          <a:no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ouble Bulleted List">
  <p:cSld name="Double Bulleted List">
    <p:bg>
      <p:bgPr>
        <a:blipFill dpi="0" rotWithShape="1">
          <a:blip r:embed="rId2">
            <a:lum/>
          </a:blip>
          <a:srcRect/>
          <a:stretch>
            <a:fillRect/>
          </a:stretch>
        </a:blipFill>
        <a:effectLst/>
      </p:bgPr>
    </p:bg>
    <p:spTree>
      <p:nvGrpSpPr>
        <p:cNvPr id="1" name="Shape 69"/>
        <p:cNvGrpSpPr/>
        <p:nvPr/>
      </p:nvGrpSpPr>
      <p:grpSpPr>
        <a:xfrm>
          <a:off x="0" y="0"/>
          <a:ext cx="0" cy="0"/>
          <a:chOff x="0" y="0"/>
          <a:chExt cx="0" cy="0"/>
        </a:xfrm>
      </p:grpSpPr>
      <p:sp>
        <p:nvSpPr>
          <p:cNvPr id="70" name="Google Shape;70;p39"/>
          <p:cNvSpPr txBox="1">
            <a:spLocks noGrp="1"/>
          </p:cNvSpPr>
          <p:nvPr>
            <p:ph type="dt" idx="10"/>
          </p:nvPr>
        </p:nvSpPr>
        <p:spPr>
          <a:xfrm>
            <a:off x="334963" y="6290640"/>
            <a:ext cx="2743200" cy="43083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600" b="1" i="0" u="none" strike="noStrike" cap="none">
                <a:solidFill>
                  <a:srgbClr val="808080"/>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Google Shape;71;p39"/>
          <p:cNvSpPr txBox="1">
            <a:spLocks noGrp="1"/>
          </p:cNvSpPr>
          <p:nvPr>
            <p:ph type="sldNum" idx="12"/>
          </p:nvPr>
        </p:nvSpPr>
        <p:spPr>
          <a:xfrm>
            <a:off x="9113837" y="6290640"/>
            <a:ext cx="2743200" cy="43083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b="1" i="0" u="none" strike="noStrike" cap="none">
                <a:solidFill>
                  <a:srgbClr val="808080"/>
                </a:solidFill>
                <a:latin typeface="Arial"/>
                <a:ea typeface="Arial"/>
                <a:cs typeface="Arial"/>
                <a:sym typeface="Arial"/>
              </a:defRPr>
            </a:lvl1pPr>
            <a:lvl2pPr marL="0" marR="0" lvl="1" indent="0" algn="r" rtl="0">
              <a:spcBef>
                <a:spcPts val="0"/>
              </a:spcBef>
              <a:buNone/>
              <a:defRPr sz="1600" b="1" i="0" u="none" strike="noStrike" cap="none">
                <a:solidFill>
                  <a:srgbClr val="808080"/>
                </a:solidFill>
                <a:latin typeface="Arial"/>
                <a:ea typeface="Arial"/>
                <a:cs typeface="Arial"/>
                <a:sym typeface="Arial"/>
              </a:defRPr>
            </a:lvl2pPr>
            <a:lvl3pPr marL="0" marR="0" lvl="2" indent="0" algn="r" rtl="0">
              <a:spcBef>
                <a:spcPts val="0"/>
              </a:spcBef>
              <a:buNone/>
              <a:defRPr sz="1600" b="1" i="0" u="none" strike="noStrike" cap="none">
                <a:solidFill>
                  <a:srgbClr val="808080"/>
                </a:solidFill>
                <a:latin typeface="Arial"/>
                <a:ea typeface="Arial"/>
                <a:cs typeface="Arial"/>
                <a:sym typeface="Arial"/>
              </a:defRPr>
            </a:lvl3pPr>
            <a:lvl4pPr marL="0" marR="0" lvl="3" indent="0" algn="r" rtl="0">
              <a:spcBef>
                <a:spcPts val="0"/>
              </a:spcBef>
              <a:buNone/>
              <a:defRPr sz="1600" b="1" i="0" u="none" strike="noStrike" cap="none">
                <a:solidFill>
                  <a:srgbClr val="808080"/>
                </a:solidFill>
                <a:latin typeface="Arial"/>
                <a:ea typeface="Arial"/>
                <a:cs typeface="Arial"/>
                <a:sym typeface="Arial"/>
              </a:defRPr>
            </a:lvl4pPr>
            <a:lvl5pPr marL="0" marR="0" lvl="4" indent="0" algn="r" rtl="0">
              <a:spcBef>
                <a:spcPts val="0"/>
              </a:spcBef>
              <a:buNone/>
              <a:defRPr sz="1600" b="1" i="0" u="none" strike="noStrike" cap="none">
                <a:solidFill>
                  <a:srgbClr val="808080"/>
                </a:solidFill>
                <a:latin typeface="Arial"/>
                <a:ea typeface="Arial"/>
                <a:cs typeface="Arial"/>
                <a:sym typeface="Arial"/>
              </a:defRPr>
            </a:lvl5pPr>
            <a:lvl6pPr marL="0" marR="0" lvl="5" indent="0" algn="r" rtl="0">
              <a:spcBef>
                <a:spcPts val="0"/>
              </a:spcBef>
              <a:buNone/>
              <a:defRPr sz="1600" b="1" i="0" u="none" strike="noStrike" cap="none">
                <a:solidFill>
                  <a:srgbClr val="808080"/>
                </a:solidFill>
                <a:latin typeface="Arial"/>
                <a:ea typeface="Arial"/>
                <a:cs typeface="Arial"/>
                <a:sym typeface="Arial"/>
              </a:defRPr>
            </a:lvl6pPr>
            <a:lvl7pPr marL="0" marR="0" lvl="6" indent="0" algn="r" rtl="0">
              <a:spcBef>
                <a:spcPts val="0"/>
              </a:spcBef>
              <a:buNone/>
              <a:defRPr sz="1600" b="1" i="0" u="none" strike="noStrike" cap="none">
                <a:solidFill>
                  <a:srgbClr val="808080"/>
                </a:solidFill>
                <a:latin typeface="Arial"/>
                <a:ea typeface="Arial"/>
                <a:cs typeface="Arial"/>
                <a:sym typeface="Arial"/>
              </a:defRPr>
            </a:lvl7pPr>
            <a:lvl8pPr marL="0" marR="0" lvl="7" indent="0" algn="r" rtl="0">
              <a:spcBef>
                <a:spcPts val="0"/>
              </a:spcBef>
              <a:buNone/>
              <a:defRPr sz="1600" b="1" i="0" u="none" strike="noStrike" cap="none">
                <a:solidFill>
                  <a:srgbClr val="808080"/>
                </a:solidFill>
                <a:latin typeface="Arial"/>
                <a:ea typeface="Arial"/>
                <a:cs typeface="Arial"/>
                <a:sym typeface="Arial"/>
              </a:defRPr>
            </a:lvl8pPr>
            <a:lvl9pPr marL="0" marR="0" lvl="8" indent="0" algn="r" rtl="0">
              <a:spcBef>
                <a:spcPts val="0"/>
              </a:spcBef>
              <a:buNone/>
              <a:defRPr sz="1600" b="1" i="0" u="none" strike="noStrike" cap="none">
                <a:solidFill>
                  <a:srgbClr val="80808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72" name="Google Shape;72;p39"/>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39"/>
          <p:cNvSpPr txBox="1">
            <a:spLocks noGrp="1"/>
          </p:cNvSpPr>
          <p:nvPr>
            <p:ph type="body" idx="1"/>
          </p:nvPr>
        </p:nvSpPr>
        <p:spPr>
          <a:xfrm>
            <a:off x="6278995" y="1855434"/>
            <a:ext cx="5581650" cy="4435828"/>
          </a:xfrm>
          <a:prstGeom prst="rect">
            <a:avLst/>
          </a:prstGeom>
          <a:noFill/>
          <a:ln>
            <a:noFill/>
          </a:ln>
        </p:spPr>
        <p:txBody>
          <a:bodyPr spcFirstLastPara="1" wrap="square" lIns="91425" tIns="45700" rIns="91425" bIns="45700" anchor="t" anchorCtr="0">
            <a:normAutofit/>
          </a:bodyPr>
          <a:lstStyle>
            <a:lvl1pPr marL="457200" lvl="0" indent="-342900" algn="l">
              <a:lnSpc>
                <a:spcPct val="150000"/>
              </a:lnSpc>
              <a:spcBef>
                <a:spcPts val="1200"/>
              </a:spcBef>
              <a:spcAft>
                <a:spcPts val="0"/>
              </a:spcAft>
              <a:buClr>
                <a:schemeClr val="dk1"/>
              </a:buClr>
              <a:buSzPts val="1800"/>
              <a:buChar char="•"/>
              <a:defRPr/>
            </a:lvl1pPr>
            <a:lvl2pPr marL="914400" marR="0" lvl="1" indent="-381000" algn="l">
              <a:lnSpc>
                <a:spcPct val="150000"/>
              </a:lnSpc>
              <a:spcBef>
                <a:spcPts val="1200"/>
              </a:spcBef>
              <a:spcAft>
                <a:spcPts val="0"/>
              </a:spcAft>
              <a:buClr>
                <a:schemeClr val="dk1"/>
              </a:buClr>
              <a:buSzPts val="2400"/>
              <a:buFont typeface="Arial"/>
              <a:buChar char="•"/>
              <a:defRPr b="0"/>
            </a:lvl2pPr>
            <a:lvl3pPr marL="1371600" marR="0" lvl="2" indent="-228600" algn="l">
              <a:lnSpc>
                <a:spcPct val="150000"/>
              </a:lnSpc>
              <a:spcBef>
                <a:spcPts val="1200"/>
              </a:spcBef>
              <a:spcAft>
                <a:spcPts val="0"/>
              </a:spcAft>
              <a:buClr>
                <a:schemeClr val="dk1"/>
              </a:buClr>
              <a:buSzPts val="2000"/>
              <a:buFont typeface="Arial"/>
              <a:buNone/>
              <a:defRPr/>
            </a:lvl3pPr>
            <a:lvl4pPr marL="1828800" lvl="3" indent="-228600" algn="l">
              <a:lnSpc>
                <a:spcPct val="150000"/>
              </a:lnSpc>
              <a:spcBef>
                <a:spcPts val="1200"/>
              </a:spcBef>
              <a:spcAft>
                <a:spcPts val="0"/>
              </a:spcAft>
              <a:buClr>
                <a:schemeClr val="dk1"/>
              </a:buClr>
              <a:buSzPts val="1800"/>
              <a:buNone/>
              <a:defRPr/>
            </a:lvl4pPr>
            <a:lvl5pPr marL="2286000" lvl="4" indent="-342900" algn="l">
              <a:lnSpc>
                <a:spcPct val="150000"/>
              </a:lnSpc>
              <a:spcBef>
                <a:spcPts val="12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p39"/>
          <p:cNvSpPr txBox="1">
            <a:spLocks noGrp="1"/>
          </p:cNvSpPr>
          <p:nvPr>
            <p:ph type="subTitle" idx="2"/>
          </p:nvPr>
        </p:nvSpPr>
        <p:spPr>
          <a:xfrm>
            <a:off x="334962" y="1331652"/>
            <a:ext cx="5581650" cy="52378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lvl="1" algn="ctr">
              <a:lnSpc>
                <a:spcPct val="150000"/>
              </a:lnSpc>
              <a:spcBef>
                <a:spcPts val="1200"/>
              </a:spcBef>
              <a:spcAft>
                <a:spcPts val="0"/>
              </a:spcAft>
              <a:buClr>
                <a:schemeClr val="dk1"/>
              </a:buClr>
              <a:buSzPts val="2000"/>
              <a:buNone/>
              <a:defRPr sz="2000"/>
            </a:lvl2pPr>
            <a:lvl3pPr lvl="2" algn="ctr">
              <a:lnSpc>
                <a:spcPct val="150000"/>
              </a:lnSpc>
              <a:spcBef>
                <a:spcPts val="1200"/>
              </a:spcBef>
              <a:spcAft>
                <a:spcPts val="0"/>
              </a:spcAft>
              <a:buClr>
                <a:schemeClr val="dk1"/>
              </a:buClr>
              <a:buSzPts val="1800"/>
              <a:buNone/>
              <a:defRPr sz="1800"/>
            </a:lvl3pPr>
            <a:lvl4pPr lvl="3" algn="ctr">
              <a:lnSpc>
                <a:spcPct val="150000"/>
              </a:lnSpc>
              <a:spcBef>
                <a:spcPts val="1200"/>
              </a:spcBef>
              <a:spcAft>
                <a:spcPts val="0"/>
              </a:spcAft>
              <a:buClr>
                <a:schemeClr val="dk1"/>
              </a:buClr>
              <a:buSzPts val="1600"/>
              <a:buNone/>
              <a:defRPr sz="1600"/>
            </a:lvl4pPr>
            <a:lvl5pPr lvl="4" algn="ctr">
              <a:lnSpc>
                <a:spcPct val="150000"/>
              </a:lnSpc>
              <a:spcBef>
                <a:spcPts val="12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5" name="Google Shape;75;p39"/>
          <p:cNvSpPr txBox="1">
            <a:spLocks noGrp="1"/>
          </p:cNvSpPr>
          <p:nvPr>
            <p:ph type="body" idx="3"/>
          </p:nvPr>
        </p:nvSpPr>
        <p:spPr>
          <a:xfrm>
            <a:off x="6275388" y="1331913"/>
            <a:ext cx="5581650" cy="52387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marL="914400" lvl="1" indent="-342900" algn="l">
              <a:lnSpc>
                <a:spcPct val="150000"/>
              </a:lnSpc>
              <a:spcBef>
                <a:spcPts val="1200"/>
              </a:spcBef>
              <a:spcAft>
                <a:spcPts val="0"/>
              </a:spcAft>
              <a:buClr>
                <a:schemeClr val="dk1"/>
              </a:buClr>
              <a:buSzPts val="1800"/>
              <a:buChar char="•"/>
              <a:defRPr/>
            </a:lvl2pPr>
            <a:lvl3pPr marL="1371600" lvl="2" indent="-342900" algn="l">
              <a:lnSpc>
                <a:spcPct val="150000"/>
              </a:lnSpc>
              <a:spcBef>
                <a:spcPts val="1200"/>
              </a:spcBef>
              <a:spcAft>
                <a:spcPts val="0"/>
              </a:spcAft>
              <a:buClr>
                <a:schemeClr val="dk1"/>
              </a:buClr>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39"/>
          <p:cNvSpPr txBox="1">
            <a:spLocks noGrp="1"/>
          </p:cNvSpPr>
          <p:nvPr>
            <p:ph type="body" idx="4"/>
          </p:nvPr>
        </p:nvSpPr>
        <p:spPr>
          <a:xfrm>
            <a:off x="338569" y="1855434"/>
            <a:ext cx="5581650" cy="4435828"/>
          </a:xfrm>
          <a:prstGeom prst="rect">
            <a:avLst/>
          </a:prstGeom>
          <a:noFill/>
          <a:ln>
            <a:noFill/>
          </a:ln>
        </p:spPr>
        <p:txBody>
          <a:bodyPr spcFirstLastPara="1" wrap="square" lIns="91425" tIns="45700" rIns="91425" bIns="45700" anchor="t" anchorCtr="0">
            <a:normAutofit/>
          </a:bodyPr>
          <a:lstStyle>
            <a:lvl1pPr marL="457200" lvl="0" indent="-342900" algn="l">
              <a:lnSpc>
                <a:spcPct val="150000"/>
              </a:lnSpc>
              <a:spcBef>
                <a:spcPts val="1200"/>
              </a:spcBef>
              <a:spcAft>
                <a:spcPts val="0"/>
              </a:spcAft>
              <a:buClr>
                <a:schemeClr val="dk1"/>
              </a:buClr>
              <a:buSzPts val="1800"/>
              <a:buChar char="•"/>
              <a:defRPr/>
            </a:lvl1pPr>
            <a:lvl2pPr marL="914400" marR="0" lvl="1" indent="-381000" algn="l">
              <a:lnSpc>
                <a:spcPct val="150000"/>
              </a:lnSpc>
              <a:spcBef>
                <a:spcPts val="1200"/>
              </a:spcBef>
              <a:spcAft>
                <a:spcPts val="0"/>
              </a:spcAft>
              <a:buClr>
                <a:schemeClr val="dk1"/>
              </a:buClr>
              <a:buSzPts val="2400"/>
              <a:buFont typeface="Arial"/>
              <a:buChar char="•"/>
              <a:defRPr b="0"/>
            </a:lvl2pPr>
            <a:lvl3pPr marL="1371600" marR="0" lvl="2" indent="-228600" algn="l">
              <a:lnSpc>
                <a:spcPct val="150000"/>
              </a:lnSpc>
              <a:spcBef>
                <a:spcPts val="1200"/>
              </a:spcBef>
              <a:spcAft>
                <a:spcPts val="0"/>
              </a:spcAft>
              <a:buClr>
                <a:schemeClr val="dk1"/>
              </a:buClr>
              <a:buSzPts val="2000"/>
              <a:buFont typeface="Arial"/>
              <a:buNone/>
              <a:defRPr/>
            </a:lvl3pPr>
            <a:lvl4pPr marL="1828800" lvl="3" indent="-228600" algn="l">
              <a:lnSpc>
                <a:spcPct val="150000"/>
              </a:lnSpc>
              <a:spcBef>
                <a:spcPts val="1200"/>
              </a:spcBef>
              <a:spcAft>
                <a:spcPts val="0"/>
              </a:spcAft>
              <a:buClr>
                <a:schemeClr val="dk1"/>
              </a:buClr>
              <a:buSzPts val="1800"/>
              <a:buNone/>
              <a:defRPr/>
            </a:lvl4pPr>
            <a:lvl5pPr marL="2286000" lvl="4" indent="-342900" algn="l">
              <a:lnSpc>
                <a:spcPct val="150000"/>
              </a:lnSpc>
              <a:spcBef>
                <a:spcPts val="12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agram w/ Subhead">
  <p:cSld name="Diagram w/ Subhead">
    <p:bg>
      <p:bgPr>
        <a:blipFill dpi="0" rotWithShape="1">
          <a:blip r:embed="rId2">
            <a:lum/>
          </a:blip>
          <a:srcRect/>
          <a:stretch>
            <a:fillRect/>
          </a:stretch>
        </a:blipFill>
        <a:effectLst/>
      </p:bgPr>
    </p:bg>
    <p:spTree>
      <p:nvGrpSpPr>
        <p:cNvPr id="1" name="Shape 77"/>
        <p:cNvGrpSpPr/>
        <p:nvPr/>
      </p:nvGrpSpPr>
      <p:grpSpPr>
        <a:xfrm>
          <a:off x="0" y="0"/>
          <a:ext cx="0" cy="0"/>
          <a:chOff x="0" y="0"/>
          <a:chExt cx="0" cy="0"/>
        </a:xfrm>
      </p:grpSpPr>
      <p:sp>
        <p:nvSpPr>
          <p:cNvPr id="78" name="Google Shape;78;p40"/>
          <p:cNvSpPr txBox="1">
            <a:spLocks noGrp="1"/>
          </p:cNvSpPr>
          <p:nvPr>
            <p:ph type="dt" idx="10"/>
          </p:nvPr>
        </p:nvSpPr>
        <p:spPr>
          <a:xfrm>
            <a:off x="334963" y="6290640"/>
            <a:ext cx="2743200" cy="43083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600" b="1" i="0" u="none" strike="noStrike" cap="none">
                <a:solidFill>
                  <a:srgbClr val="808080"/>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9" name="Google Shape;79;p40"/>
          <p:cNvSpPr txBox="1">
            <a:spLocks noGrp="1"/>
          </p:cNvSpPr>
          <p:nvPr>
            <p:ph type="sldNum" idx="12"/>
          </p:nvPr>
        </p:nvSpPr>
        <p:spPr>
          <a:xfrm>
            <a:off x="9113837" y="6290640"/>
            <a:ext cx="2743200" cy="43083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b="1" i="0" u="none" strike="noStrike" cap="none">
                <a:solidFill>
                  <a:srgbClr val="808080"/>
                </a:solidFill>
                <a:latin typeface="Arial"/>
                <a:ea typeface="Arial"/>
                <a:cs typeface="Arial"/>
                <a:sym typeface="Arial"/>
              </a:defRPr>
            </a:lvl1pPr>
            <a:lvl2pPr marL="0" marR="0" lvl="1" indent="0" algn="r" rtl="0">
              <a:spcBef>
                <a:spcPts val="0"/>
              </a:spcBef>
              <a:buNone/>
              <a:defRPr sz="1600" b="1" i="0" u="none" strike="noStrike" cap="none">
                <a:solidFill>
                  <a:srgbClr val="808080"/>
                </a:solidFill>
                <a:latin typeface="Arial"/>
                <a:ea typeface="Arial"/>
                <a:cs typeface="Arial"/>
                <a:sym typeface="Arial"/>
              </a:defRPr>
            </a:lvl2pPr>
            <a:lvl3pPr marL="0" marR="0" lvl="2" indent="0" algn="r" rtl="0">
              <a:spcBef>
                <a:spcPts val="0"/>
              </a:spcBef>
              <a:buNone/>
              <a:defRPr sz="1600" b="1" i="0" u="none" strike="noStrike" cap="none">
                <a:solidFill>
                  <a:srgbClr val="808080"/>
                </a:solidFill>
                <a:latin typeface="Arial"/>
                <a:ea typeface="Arial"/>
                <a:cs typeface="Arial"/>
                <a:sym typeface="Arial"/>
              </a:defRPr>
            </a:lvl3pPr>
            <a:lvl4pPr marL="0" marR="0" lvl="3" indent="0" algn="r" rtl="0">
              <a:spcBef>
                <a:spcPts val="0"/>
              </a:spcBef>
              <a:buNone/>
              <a:defRPr sz="1600" b="1" i="0" u="none" strike="noStrike" cap="none">
                <a:solidFill>
                  <a:srgbClr val="808080"/>
                </a:solidFill>
                <a:latin typeface="Arial"/>
                <a:ea typeface="Arial"/>
                <a:cs typeface="Arial"/>
                <a:sym typeface="Arial"/>
              </a:defRPr>
            </a:lvl4pPr>
            <a:lvl5pPr marL="0" marR="0" lvl="4" indent="0" algn="r" rtl="0">
              <a:spcBef>
                <a:spcPts val="0"/>
              </a:spcBef>
              <a:buNone/>
              <a:defRPr sz="1600" b="1" i="0" u="none" strike="noStrike" cap="none">
                <a:solidFill>
                  <a:srgbClr val="808080"/>
                </a:solidFill>
                <a:latin typeface="Arial"/>
                <a:ea typeface="Arial"/>
                <a:cs typeface="Arial"/>
                <a:sym typeface="Arial"/>
              </a:defRPr>
            </a:lvl5pPr>
            <a:lvl6pPr marL="0" marR="0" lvl="5" indent="0" algn="r" rtl="0">
              <a:spcBef>
                <a:spcPts val="0"/>
              </a:spcBef>
              <a:buNone/>
              <a:defRPr sz="1600" b="1" i="0" u="none" strike="noStrike" cap="none">
                <a:solidFill>
                  <a:srgbClr val="808080"/>
                </a:solidFill>
                <a:latin typeface="Arial"/>
                <a:ea typeface="Arial"/>
                <a:cs typeface="Arial"/>
                <a:sym typeface="Arial"/>
              </a:defRPr>
            </a:lvl6pPr>
            <a:lvl7pPr marL="0" marR="0" lvl="6" indent="0" algn="r" rtl="0">
              <a:spcBef>
                <a:spcPts val="0"/>
              </a:spcBef>
              <a:buNone/>
              <a:defRPr sz="1600" b="1" i="0" u="none" strike="noStrike" cap="none">
                <a:solidFill>
                  <a:srgbClr val="808080"/>
                </a:solidFill>
                <a:latin typeface="Arial"/>
                <a:ea typeface="Arial"/>
                <a:cs typeface="Arial"/>
                <a:sym typeface="Arial"/>
              </a:defRPr>
            </a:lvl7pPr>
            <a:lvl8pPr marL="0" marR="0" lvl="7" indent="0" algn="r" rtl="0">
              <a:spcBef>
                <a:spcPts val="0"/>
              </a:spcBef>
              <a:buNone/>
              <a:defRPr sz="1600" b="1" i="0" u="none" strike="noStrike" cap="none">
                <a:solidFill>
                  <a:srgbClr val="808080"/>
                </a:solidFill>
                <a:latin typeface="Arial"/>
                <a:ea typeface="Arial"/>
                <a:cs typeface="Arial"/>
                <a:sym typeface="Arial"/>
              </a:defRPr>
            </a:lvl8pPr>
            <a:lvl9pPr marL="0" marR="0" lvl="8" indent="0" algn="r" rtl="0">
              <a:spcBef>
                <a:spcPts val="0"/>
              </a:spcBef>
              <a:buNone/>
              <a:defRPr sz="1600" b="1" i="0" u="none" strike="noStrike" cap="none">
                <a:solidFill>
                  <a:srgbClr val="80808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80" name="Google Shape;80;p40"/>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40"/>
          <p:cNvSpPr txBox="1">
            <a:spLocks noGrp="1"/>
          </p:cNvSpPr>
          <p:nvPr>
            <p:ph type="subTitle" idx="1"/>
          </p:nvPr>
        </p:nvSpPr>
        <p:spPr>
          <a:xfrm>
            <a:off x="334962" y="1331652"/>
            <a:ext cx="11501438" cy="52378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lvl="1" algn="ctr">
              <a:lnSpc>
                <a:spcPct val="150000"/>
              </a:lnSpc>
              <a:spcBef>
                <a:spcPts val="1200"/>
              </a:spcBef>
              <a:spcAft>
                <a:spcPts val="0"/>
              </a:spcAft>
              <a:buClr>
                <a:schemeClr val="dk1"/>
              </a:buClr>
              <a:buSzPts val="2000"/>
              <a:buNone/>
              <a:defRPr sz="2000"/>
            </a:lvl2pPr>
            <a:lvl3pPr lvl="2" algn="ctr">
              <a:lnSpc>
                <a:spcPct val="150000"/>
              </a:lnSpc>
              <a:spcBef>
                <a:spcPts val="1200"/>
              </a:spcBef>
              <a:spcAft>
                <a:spcPts val="0"/>
              </a:spcAft>
              <a:buClr>
                <a:schemeClr val="dk1"/>
              </a:buClr>
              <a:buSzPts val="1800"/>
              <a:buNone/>
              <a:defRPr sz="1800"/>
            </a:lvl3pPr>
            <a:lvl4pPr lvl="3" algn="ctr">
              <a:lnSpc>
                <a:spcPct val="150000"/>
              </a:lnSpc>
              <a:spcBef>
                <a:spcPts val="1200"/>
              </a:spcBef>
              <a:spcAft>
                <a:spcPts val="0"/>
              </a:spcAft>
              <a:buClr>
                <a:schemeClr val="dk1"/>
              </a:buClr>
              <a:buSzPts val="1600"/>
              <a:buNone/>
              <a:defRPr sz="1600"/>
            </a:lvl4pPr>
            <a:lvl5pPr lvl="4" algn="ctr">
              <a:lnSpc>
                <a:spcPct val="150000"/>
              </a:lnSpc>
              <a:spcBef>
                <a:spcPts val="12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2" name="Google Shape;82;p40"/>
          <p:cNvSpPr>
            <a:spLocks noGrp="1"/>
          </p:cNvSpPr>
          <p:nvPr>
            <p:ph type="pic" idx="2"/>
          </p:nvPr>
        </p:nvSpPr>
        <p:spPr>
          <a:xfrm>
            <a:off x="334963" y="1855788"/>
            <a:ext cx="11522075" cy="4434852"/>
          </a:xfrm>
          <a:prstGeom prst="rect">
            <a:avLst/>
          </a:prstGeom>
          <a:noFill/>
          <a:ln>
            <a:noFill/>
          </a:ln>
        </p:spPr>
      </p:sp>
      <p:sp>
        <p:nvSpPr>
          <p:cNvPr id="83" name="Google Shape;83;p40"/>
          <p:cNvSpPr txBox="1">
            <a:spLocks noGrp="1"/>
          </p:cNvSpPr>
          <p:nvPr>
            <p:ph type="body" idx="3"/>
          </p:nvPr>
        </p:nvSpPr>
        <p:spPr>
          <a:xfrm>
            <a:off x="4724400" y="5859463"/>
            <a:ext cx="2743200" cy="34602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200"/>
              </a:spcBef>
              <a:spcAft>
                <a:spcPts val="0"/>
              </a:spcAft>
              <a:buClr>
                <a:schemeClr val="dk1"/>
              </a:buClr>
              <a:buSzPts val="1800"/>
              <a:buNone/>
              <a:defRPr sz="1800" b="1">
                <a:latin typeface="Arial"/>
                <a:ea typeface="Arial"/>
                <a:cs typeface="Arial"/>
                <a:sym typeface="Arial"/>
              </a:defRPr>
            </a:lvl1pPr>
            <a:lvl2pPr marL="914400" lvl="1" indent="-342900" algn="l">
              <a:lnSpc>
                <a:spcPct val="150000"/>
              </a:lnSpc>
              <a:spcBef>
                <a:spcPts val="1200"/>
              </a:spcBef>
              <a:spcAft>
                <a:spcPts val="0"/>
              </a:spcAft>
              <a:buClr>
                <a:schemeClr val="dk1"/>
              </a:buClr>
              <a:buSzPts val="1800"/>
              <a:buChar char="•"/>
              <a:defRPr/>
            </a:lvl2pPr>
            <a:lvl3pPr marL="1371600" lvl="2" indent="-342900" algn="l">
              <a:lnSpc>
                <a:spcPct val="150000"/>
              </a:lnSpc>
              <a:spcBef>
                <a:spcPts val="1200"/>
              </a:spcBef>
              <a:spcAft>
                <a:spcPts val="0"/>
              </a:spcAft>
              <a:buClr>
                <a:schemeClr val="dk1"/>
              </a:buClr>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ouble Diagram w/ Subhead">
  <p:cSld name="Double Diagram w/ Subhead">
    <p:bg>
      <p:bgPr>
        <a:blipFill dpi="0" rotWithShape="1">
          <a:blip r:embed="rId2">
            <a:lum/>
          </a:blip>
          <a:srcRect/>
          <a:stretch>
            <a:fillRect/>
          </a:stretch>
        </a:blipFill>
        <a:effectLst/>
      </p:bgPr>
    </p:bg>
    <p:spTree>
      <p:nvGrpSpPr>
        <p:cNvPr id="1" name="Shape 84"/>
        <p:cNvGrpSpPr/>
        <p:nvPr/>
      </p:nvGrpSpPr>
      <p:grpSpPr>
        <a:xfrm>
          <a:off x="0" y="0"/>
          <a:ext cx="0" cy="0"/>
          <a:chOff x="0" y="0"/>
          <a:chExt cx="0" cy="0"/>
        </a:xfrm>
      </p:grpSpPr>
      <p:sp>
        <p:nvSpPr>
          <p:cNvPr id="85" name="Google Shape;85;p41"/>
          <p:cNvSpPr txBox="1">
            <a:spLocks noGrp="1"/>
          </p:cNvSpPr>
          <p:nvPr>
            <p:ph type="dt" idx="10"/>
          </p:nvPr>
        </p:nvSpPr>
        <p:spPr>
          <a:xfrm>
            <a:off x="334963" y="6290640"/>
            <a:ext cx="2743200" cy="43083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600" b="1" i="0" u="none" strike="noStrike" cap="none">
                <a:solidFill>
                  <a:srgbClr val="808080"/>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6" name="Google Shape;86;p41"/>
          <p:cNvSpPr txBox="1">
            <a:spLocks noGrp="1"/>
          </p:cNvSpPr>
          <p:nvPr>
            <p:ph type="sldNum" idx="12"/>
          </p:nvPr>
        </p:nvSpPr>
        <p:spPr>
          <a:xfrm>
            <a:off x="9113837" y="6290640"/>
            <a:ext cx="2743200" cy="43083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b="1" i="0" u="none" strike="noStrike" cap="none">
                <a:solidFill>
                  <a:srgbClr val="808080"/>
                </a:solidFill>
                <a:latin typeface="Arial"/>
                <a:ea typeface="Arial"/>
                <a:cs typeface="Arial"/>
                <a:sym typeface="Arial"/>
              </a:defRPr>
            </a:lvl1pPr>
            <a:lvl2pPr marL="0" marR="0" lvl="1" indent="0" algn="r" rtl="0">
              <a:spcBef>
                <a:spcPts val="0"/>
              </a:spcBef>
              <a:buNone/>
              <a:defRPr sz="1600" b="1" i="0" u="none" strike="noStrike" cap="none">
                <a:solidFill>
                  <a:srgbClr val="808080"/>
                </a:solidFill>
                <a:latin typeface="Arial"/>
                <a:ea typeface="Arial"/>
                <a:cs typeface="Arial"/>
                <a:sym typeface="Arial"/>
              </a:defRPr>
            </a:lvl2pPr>
            <a:lvl3pPr marL="0" marR="0" lvl="2" indent="0" algn="r" rtl="0">
              <a:spcBef>
                <a:spcPts val="0"/>
              </a:spcBef>
              <a:buNone/>
              <a:defRPr sz="1600" b="1" i="0" u="none" strike="noStrike" cap="none">
                <a:solidFill>
                  <a:srgbClr val="808080"/>
                </a:solidFill>
                <a:latin typeface="Arial"/>
                <a:ea typeface="Arial"/>
                <a:cs typeface="Arial"/>
                <a:sym typeface="Arial"/>
              </a:defRPr>
            </a:lvl3pPr>
            <a:lvl4pPr marL="0" marR="0" lvl="3" indent="0" algn="r" rtl="0">
              <a:spcBef>
                <a:spcPts val="0"/>
              </a:spcBef>
              <a:buNone/>
              <a:defRPr sz="1600" b="1" i="0" u="none" strike="noStrike" cap="none">
                <a:solidFill>
                  <a:srgbClr val="808080"/>
                </a:solidFill>
                <a:latin typeface="Arial"/>
                <a:ea typeface="Arial"/>
                <a:cs typeface="Arial"/>
                <a:sym typeface="Arial"/>
              </a:defRPr>
            </a:lvl4pPr>
            <a:lvl5pPr marL="0" marR="0" lvl="4" indent="0" algn="r" rtl="0">
              <a:spcBef>
                <a:spcPts val="0"/>
              </a:spcBef>
              <a:buNone/>
              <a:defRPr sz="1600" b="1" i="0" u="none" strike="noStrike" cap="none">
                <a:solidFill>
                  <a:srgbClr val="808080"/>
                </a:solidFill>
                <a:latin typeface="Arial"/>
                <a:ea typeface="Arial"/>
                <a:cs typeface="Arial"/>
                <a:sym typeface="Arial"/>
              </a:defRPr>
            </a:lvl5pPr>
            <a:lvl6pPr marL="0" marR="0" lvl="5" indent="0" algn="r" rtl="0">
              <a:spcBef>
                <a:spcPts val="0"/>
              </a:spcBef>
              <a:buNone/>
              <a:defRPr sz="1600" b="1" i="0" u="none" strike="noStrike" cap="none">
                <a:solidFill>
                  <a:srgbClr val="808080"/>
                </a:solidFill>
                <a:latin typeface="Arial"/>
                <a:ea typeface="Arial"/>
                <a:cs typeface="Arial"/>
                <a:sym typeface="Arial"/>
              </a:defRPr>
            </a:lvl6pPr>
            <a:lvl7pPr marL="0" marR="0" lvl="6" indent="0" algn="r" rtl="0">
              <a:spcBef>
                <a:spcPts val="0"/>
              </a:spcBef>
              <a:buNone/>
              <a:defRPr sz="1600" b="1" i="0" u="none" strike="noStrike" cap="none">
                <a:solidFill>
                  <a:srgbClr val="808080"/>
                </a:solidFill>
                <a:latin typeface="Arial"/>
                <a:ea typeface="Arial"/>
                <a:cs typeface="Arial"/>
                <a:sym typeface="Arial"/>
              </a:defRPr>
            </a:lvl7pPr>
            <a:lvl8pPr marL="0" marR="0" lvl="7" indent="0" algn="r" rtl="0">
              <a:spcBef>
                <a:spcPts val="0"/>
              </a:spcBef>
              <a:buNone/>
              <a:defRPr sz="1600" b="1" i="0" u="none" strike="noStrike" cap="none">
                <a:solidFill>
                  <a:srgbClr val="808080"/>
                </a:solidFill>
                <a:latin typeface="Arial"/>
                <a:ea typeface="Arial"/>
                <a:cs typeface="Arial"/>
                <a:sym typeface="Arial"/>
              </a:defRPr>
            </a:lvl8pPr>
            <a:lvl9pPr marL="0" marR="0" lvl="8" indent="0" algn="r" rtl="0">
              <a:spcBef>
                <a:spcPts val="0"/>
              </a:spcBef>
              <a:buNone/>
              <a:defRPr sz="1600" b="1" i="0" u="none" strike="noStrike" cap="none">
                <a:solidFill>
                  <a:srgbClr val="80808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87" name="Google Shape;87;p41"/>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41"/>
          <p:cNvSpPr txBox="1">
            <a:spLocks noGrp="1"/>
          </p:cNvSpPr>
          <p:nvPr>
            <p:ph type="subTitle" idx="1"/>
          </p:nvPr>
        </p:nvSpPr>
        <p:spPr>
          <a:xfrm>
            <a:off x="334962" y="1331652"/>
            <a:ext cx="5581651" cy="52378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lvl="1" algn="ctr">
              <a:lnSpc>
                <a:spcPct val="150000"/>
              </a:lnSpc>
              <a:spcBef>
                <a:spcPts val="1200"/>
              </a:spcBef>
              <a:spcAft>
                <a:spcPts val="0"/>
              </a:spcAft>
              <a:buClr>
                <a:schemeClr val="dk1"/>
              </a:buClr>
              <a:buSzPts val="2000"/>
              <a:buNone/>
              <a:defRPr sz="2000"/>
            </a:lvl2pPr>
            <a:lvl3pPr lvl="2" algn="ctr">
              <a:lnSpc>
                <a:spcPct val="150000"/>
              </a:lnSpc>
              <a:spcBef>
                <a:spcPts val="1200"/>
              </a:spcBef>
              <a:spcAft>
                <a:spcPts val="0"/>
              </a:spcAft>
              <a:buClr>
                <a:schemeClr val="dk1"/>
              </a:buClr>
              <a:buSzPts val="1800"/>
              <a:buNone/>
              <a:defRPr sz="1800"/>
            </a:lvl3pPr>
            <a:lvl4pPr lvl="3" algn="ctr">
              <a:lnSpc>
                <a:spcPct val="150000"/>
              </a:lnSpc>
              <a:spcBef>
                <a:spcPts val="1200"/>
              </a:spcBef>
              <a:spcAft>
                <a:spcPts val="0"/>
              </a:spcAft>
              <a:buClr>
                <a:schemeClr val="dk1"/>
              </a:buClr>
              <a:buSzPts val="1600"/>
              <a:buNone/>
              <a:defRPr sz="1600"/>
            </a:lvl4pPr>
            <a:lvl5pPr lvl="4" algn="ctr">
              <a:lnSpc>
                <a:spcPct val="150000"/>
              </a:lnSpc>
              <a:spcBef>
                <a:spcPts val="12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9" name="Google Shape;89;p41"/>
          <p:cNvSpPr>
            <a:spLocks noGrp="1"/>
          </p:cNvSpPr>
          <p:nvPr>
            <p:ph type="pic" idx="2"/>
          </p:nvPr>
        </p:nvSpPr>
        <p:spPr>
          <a:xfrm>
            <a:off x="334964" y="1855788"/>
            <a:ext cx="5581650" cy="4435475"/>
          </a:xfrm>
          <a:prstGeom prst="rect">
            <a:avLst/>
          </a:prstGeom>
          <a:noFill/>
          <a:ln>
            <a:noFill/>
          </a:ln>
        </p:spPr>
      </p:sp>
      <p:sp>
        <p:nvSpPr>
          <p:cNvPr id="90" name="Google Shape;90;p41"/>
          <p:cNvSpPr>
            <a:spLocks noGrp="1"/>
          </p:cNvSpPr>
          <p:nvPr>
            <p:ph type="pic" idx="3"/>
          </p:nvPr>
        </p:nvSpPr>
        <p:spPr>
          <a:xfrm>
            <a:off x="6275388" y="1855788"/>
            <a:ext cx="5561012" cy="4435475"/>
          </a:xfrm>
          <a:prstGeom prst="rect">
            <a:avLst/>
          </a:prstGeom>
          <a:noFill/>
          <a:ln>
            <a:noFill/>
          </a:ln>
        </p:spPr>
      </p:sp>
      <p:sp>
        <p:nvSpPr>
          <p:cNvPr id="91" name="Google Shape;91;p41"/>
          <p:cNvSpPr txBox="1">
            <a:spLocks noGrp="1"/>
          </p:cNvSpPr>
          <p:nvPr>
            <p:ph type="body" idx="4"/>
          </p:nvPr>
        </p:nvSpPr>
        <p:spPr>
          <a:xfrm>
            <a:off x="355600" y="5944258"/>
            <a:ext cx="2743200" cy="34602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200"/>
              </a:spcBef>
              <a:spcAft>
                <a:spcPts val="0"/>
              </a:spcAft>
              <a:buClr>
                <a:schemeClr val="dk1"/>
              </a:buClr>
              <a:buSzPts val="1800"/>
              <a:buNone/>
              <a:defRPr sz="1800" b="1">
                <a:latin typeface="Arial"/>
                <a:ea typeface="Arial"/>
                <a:cs typeface="Arial"/>
                <a:sym typeface="Arial"/>
              </a:defRPr>
            </a:lvl1pPr>
            <a:lvl2pPr marL="914400" lvl="1" indent="-342900" algn="l">
              <a:lnSpc>
                <a:spcPct val="150000"/>
              </a:lnSpc>
              <a:spcBef>
                <a:spcPts val="1200"/>
              </a:spcBef>
              <a:spcAft>
                <a:spcPts val="0"/>
              </a:spcAft>
              <a:buClr>
                <a:schemeClr val="dk1"/>
              </a:buClr>
              <a:buSzPts val="1800"/>
              <a:buChar char="•"/>
              <a:defRPr/>
            </a:lvl2pPr>
            <a:lvl3pPr marL="1371600" lvl="2" indent="-342900" algn="l">
              <a:lnSpc>
                <a:spcPct val="150000"/>
              </a:lnSpc>
              <a:spcBef>
                <a:spcPts val="1200"/>
              </a:spcBef>
              <a:spcAft>
                <a:spcPts val="0"/>
              </a:spcAft>
              <a:buClr>
                <a:schemeClr val="dk1"/>
              </a:buClr>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41"/>
          <p:cNvSpPr txBox="1">
            <a:spLocks noGrp="1"/>
          </p:cNvSpPr>
          <p:nvPr>
            <p:ph type="body" idx="5"/>
          </p:nvPr>
        </p:nvSpPr>
        <p:spPr>
          <a:xfrm>
            <a:off x="6275388" y="5944258"/>
            <a:ext cx="2743200" cy="34602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200"/>
              </a:spcBef>
              <a:spcAft>
                <a:spcPts val="0"/>
              </a:spcAft>
              <a:buClr>
                <a:schemeClr val="dk1"/>
              </a:buClr>
              <a:buSzPts val="1800"/>
              <a:buNone/>
              <a:defRPr sz="1800" b="1">
                <a:latin typeface="Arial"/>
                <a:ea typeface="Arial"/>
                <a:cs typeface="Arial"/>
                <a:sym typeface="Arial"/>
              </a:defRPr>
            </a:lvl1pPr>
            <a:lvl2pPr marL="914400" lvl="1" indent="-342900" algn="l">
              <a:lnSpc>
                <a:spcPct val="150000"/>
              </a:lnSpc>
              <a:spcBef>
                <a:spcPts val="1200"/>
              </a:spcBef>
              <a:spcAft>
                <a:spcPts val="0"/>
              </a:spcAft>
              <a:buClr>
                <a:schemeClr val="dk1"/>
              </a:buClr>
              <a:buSzPts val="1800"/>
              <a:buChar char="•"/>
              <a:defRPr/>
            </a:lvl2pPr>
            <a:lvl3pPr marL="1371600" lvl="2" indent="-342900" algn="l">
              <a:lnSpc>
                <a:spcPct val="150000"/>
              </a:lnSpc>
              <a:spcBef>
                <a:spcPts val="1200"/>
              </a:spcBef>
              <a:spcAft>
                <a:spcPts val="0"/>
              </a:spcAft>
              <a:buClr>
                <a:schemeClr val="dk1"/>
              </a:buClr>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Image Combo">
  <p:cSld name="Content+Image Combo">
    <p:bg>
      <p:bgPr>
        <a:blipFill dpi="0" rotWithShape="1">
          <a:blip r:embed="rId2">
            <a:lum/>
          </a:blip>
          <a:srcRect/>
          <a:stretch>
            <a:fillRect/>
          </a:stretch>
        </a:blipFill>
        <a:effectLst/>
      </p:bgPr>
    </p:bg>
    <p:spTree>
      <p:nvGrpSpPr>
        <p:cNvPr id="1" name="Shape 93"/>
        <p:cNvGrpSpPr/>
        <p:nvPr/>
      </p:nvGrpSpPr>
      <p:grpSpPr>
        <a:xfrm>
          <a:off x="0" y="0"/>
          <a:ext cx="0" cy="0"/>
          <a:chOff x="0" y="0"/>
          <a:chExt cx="0" cy="0"/>
        </a:xfrm>
      </p:grpSpPr>
      <p:sp>
        <p:nvSpPr>
          <p:cNvPr id="94" name="Google Shape;94;p42"/>
          <p:cNvSpPr txBox="1">
            <a:spLocks noGrp="1"/>
          </p:cNvSpPr>
          <p:nvPr>
            <p:ph type="body" idx="1"/>
          </p:nvPr>
        </p:nvSpPr>
        <p:spPr>
          <a:xfrm>
            <a:off x="334964" y="892082"/>
            <a:ext cx="5581650" cy="2357531"/>
          </a:xfrm>
          <a:prstGeom prst="rect">
            <a:avLst/>
          </a:prstGeom>
          <a:noFill/>
          <a:ln>
            <a:noFill/>
          </a:ln>
        </p:spPr>
        <p:txBody>
          <a:bodyPr spcFirstLastPara="1" wrap="square" lIns="91425" tIns="45700" rIns="91425" bIns="45700" anchor="t" anchorCtr="0">
            <a:normAutofit/>
          </a:bodyPr>
          <a:lstStyle>
            <a:lvl1pPr marL="457200" lvl="0" indent="-342900" algn="l">
              <a:lnSpc>
                <a:spcPct val="150000"/>
              </a:lnSpc>
              <a:spcBef>
                <a:spcPts val="1200"/>
              </a:spcBef>
              <a:spcAft>
                <a:spcPts val="0"/>
              </a:spcAft>
              <a:buClr>
                <a:schemeClr val="dk1"/>
              </a:buClr>
              <a:buSzPts val="1800"/>
              <a:buChar char="•"/>
              <a:defRPr/>
            </a:lvl1pPr>
            <a:lvl2pPr marL="914400" marR="0" lvl="1" indent="-342900" algn="l">
              <a:lnSpc>
                <a:spcPct val="150000"/>
              </a:lnSpc>
              <a:spcBef>
                <a:spcPts val="1200"/>
              </a:spcBef>
              <a:spcAft>
                <a:spcPts val="0"/>
              </a:spcAft>
              <a:buClr>
                <a:schemeClr val="dk1"/>
              </a:buClr>
              <a:buSzPts val="1800"/>
              <a:buFont typeface="Arial"/>
              <a:buChar char="•"/>
              <a:defRPr sz="1800" b="0"/>
            </a:lvl2pPr>
            <a:lvl3pPr marL="1371600" marR="0" lvl="2" indent="-228600" algn="l">
              <a:lnSpc>
                <a:spcPct val="150000"/>
              </a:lnSpc>
              <a:spcBef>
                <a:spcPts val="1200"/>
              </a:spcBef>
              <a:spcAft>
                <a:spcPts val="0"/>
              </a:spcAft>
              <a:buClr>
                <a:schemeClr val="dk1"/>
              </a:buClr>
              <a:buSzPts val="2000"/>
              <a:buFont typeface="Arial"/>
              <a:buNone/>
              <a:defRPr/>
            </a:lvl3pPr>
            <a:lvl4pPr marL="1828800" lvl="3" indent="-228600" algn="l">
              <a:lnSpc>
                <a:spcPct val="150000"/>
              </a:lnSpc>
              <a:spcBef>
                <a:spcPts val="1200"/>
              </a:spcBef>
              <a:spcAft>
                <a:spcPts val="0"/>
              </a:spcAft>
              <a:buClr>
                <a:schemeClr val="dk1"/>
              </a:buClr>
              <a:buSzPts val="1800"/>
              <a:buNone/>
              <a:defRPr/>
            </a:lvl4pPr>
            <a:lvl5pPr marL="2286000" lvl="4" indent="-342900" algn="l">
              <a:lnSpc>
                <a:spcPct val="150000"/>
              </a:lnSpc>
              <a:spcBef>
                <a:spcPts val="12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42"/>
          <p:cNvSpPr txBox="1">
            <a:spLocks noGrp="1"/>
          </p:cNvSpPr>
          <p:nvPr>
            <p:ph type="subTitle" idx="2"/>
          </p:nvPr>
        </p:nvSpPr>
        <p:spPr>
          <a:xfrm>
            <a:off x="334962" y="368300"/>
            <a:ext cx="5581651" cy="52378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lvl="1" algn="ctr">
              <a:lnSpc>
                <a:spcPct val="150000"/>
              </a:lnSpc>
              <a:spcBef>
                <a:spcPts val="1200"/>
              </a:spcBef>
              <a:spcAft>
                <a:spcPts val="0"/>
              </a:spcAft>
              <a:buClr>
                <a:schemeClr val="dk1"/>
              </a:buClr>
              <a:buSzPts val="2000"/>
              <a:buNone/>
              <a:defRPr sz="2000"/>
            </a:lvl2pPr>
            <a:lvl3pPr lvl="2" algn="ctr">
              <a:lnSpc>
                <a:spcPct val="150000"/>
              </a:lnSpc>
              <a:spcBef>
                <a:spcPts val="1200"/>
              </a:spcBef>
              <a:spcAft>
                <a:spcPts val="0"/>
              </a:spcAft>
              <a:buClr>
                <a:schemeClr val="dk1"/>
              </a:buClr>
              <a:buSzPts val="1800"/>
              <a:buNone/>
              <a:defRPr sz="1800"/>
            </a:lvl3pPr>
            <a:lvl4pPr lvl="3" algn="ctr">
              <a:lnSpc>
                <a:spcPct val="150000"/>
              </a:lnSpc>
              <a:spcBef>
                <a:spcPts val="1200"/>
              </a:spcBef>
              <a:spcAft>
                <a:spcPts val="0"/>
              </a:spcAft>
              <a:buClr>
                <a:schemeClr val="dk1"/>
              </a:buClr>
              <a:buSzPts val="1600"/>
              <a:buNone/>
              <a:defRPr sz="1600"/>
            </a:lvl4pPr>
            <a:lvl5pPr lvl="4" algn="ctr">
              <a:lnSpc>
                <a:spcPct val="150000"/>
              </a:lnSpc>
              <a:spcBef>
                <a:spcPts val="12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6" name="Google Shape;96;p42"/>
          <p:cNvSpPr>
            <a:spLocks noGrp="1"/>
          </p:cNvSpPr>
          <p:nvPr>
            <p:ph type="pic" idx="3"/>
          </p:nvPr>
        </p:nvSpPr>
        <p:spPr>
          <a:xfrm>
            <a:off x="6275388" y="368300"/>
            <a:ext cx="5581650" cy="2881313"/>
          </a:xfrm>
          <a:prstGeom prst="rect">
            <a:avLst/>
          </a:prstGeom>
          <a:noFill/>
          <a:ln>
            <a:noFill/>
          </a:ln>
        </p:spPr>
      </p:sp>
      <p:sp>
        <p:nvSpPr>
          <p:cNvPr id="97" name="Google Shape;97;p42"/>
          <p:cNvSpPr txBox="1">
            <a:spLocks noGrp="1"/>
          </p:cNvSpPr>
          <p:nvPr>
            <p:ph type="body" idx="4"/>
          </p:nvPr>
        </p:nvSpPr>
        <p:spPr>
          <a:xfrm>
            <a:off x="334963" y="4132169"/>
            <a:ext cx="5581650" cy="2357531"/>
          </a:xfrm>
          <a:prstGeom prst="rect">
            <a:avLst/>
          </a:prstGeom>
          <a:noFill/>
          <a:ln>
            <a:noFill/>
          </a:ln>
        </p:spPr>
        <p:txBody>
          <a:bodyPr spcFirstLastPara="1" wrap="square" lIns="91425" tIns="45700" rIns="91425" bIns="45700" anchor="t" anchorCtr="0">
            <a:normAutofit/>
          </a:bodyPr>
          <a:lstStyle>
            <a:lvl1pPr marL="457200" lvl="0" indent="-342900" algn="l">
              <a:lnSpc>
                <a:spcPct val="150000"/>
              </a:lnSpc>
              <a:spcBef>
                <a:spcPts val="1200"/>
              </a:spcBef>
              <a:spcAft>
                <a:spcPts val="0"/>
              </a:spcAft>
              <a:buClr>
                <a:schemeClr val="dk1"/>
              </a:buClr>
              <a:buSzPts val="1800"/>
              <a:buChar char="•"/>
              <a:defRPr/>
            </a:lvl1pPr>
            <a:lvl2pPr marL="914400" marR="0" lvl="1" indent="-228600" algn="l">
              <a:lnSpc>
                <a:spcPct val="150000"/>
              </a:lnSpc>
              <a:spcBef>
                <a:spcPts val="1200"/>
              </a:spcBef>
              <a:spcAft>
                <a:spcPts val="0"/>
              </a:spcAft>
              <a:buClr>
                <a:schemeClr val="dk1"/>
              </a:buClr>
              <a:buSzPts val="1800"/>
              <a:buFont typeface="Arial"/>
              <a:buNone/>
              <a:defRPr sz="1800" b="0"/>
            </a:lvl2pPr>
            <a:lvl3pPr marL="1371600" marR="0" lvl="2" indent="-228600" algn="l">
              <a:lnSpc>
                <a:spcPct val="150000"/>
              </a:lnSpc>
              <a:spcBef>
                <a:spcPts val="1200"/>
              </a:spcBef>
              <a:spcAft>
                <a:spcPts val="0"/>
              </a:spcAft>
              <a:buClr>
                <a:schemeClr val="dk1"/>
              </a:buClr>
              <a:buSzPts val="2000"/>
              <a:buFont typeface="Arial"/>
              <a:buNone/>
              <a:defRPr/>
            </a:lvl3pPr>
            <a:lvl4pPr marL="1828800" lvl="3" indent="-228600" algn="l">
              <a:lnSpc>
                <a:spcPct val="150000"/>
              </a:lnSpc>
              <a:spcBef>
                <a:spcPts val="1200"/>
              </a:spcBef>
              <a:spcAft>
                <a:spcPts val="0"/>
              </a:spcAft>
              <a:buClr>
                <a:schemeClr val="dk1"/>
              </a:buClr>
              <a:buSzPts val="1800"/>
              <a:buNone/>
              <a:defRPr/>
            </a:lvl4pPr>
            <a:lvl5pPr marL="2286000" lvl="4" indent="-342900" algn="l">
              <a:lnSpc>
                <a:spcPct val="150000"/>
              </a:lnSpc>
              <a:spcBef>
                <a:spcPts val="12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8" name="Google Shape;98;p42"/>
          <p:cNvSpPr txBox="1">
            <a:spLocks noGrp="1"/>
          </p:cNvSpPr>
          <p:nvPr>
            <p:ph type="body" idx="5"/>
          </p:nvPr>
        </p:nvSpPr>
        <p:spPr>
          <a:xfrm>
            <a:off x="334964" y="3608294"/>
            <a:ext cx="5581650" cy="52387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marL="914400" lvl="1" indent="-342900" algn="l">
              <a:lnSpc>
                <a:spcPct val="150000"/>
              </a:lnSpc>
              <a:spcBef>
                <a:spcPts val="1200"/>
              </a:spcBef>
              <a:spcAft>
                <a:spcPts val="0"/>
              </a:spcAft>
              <a:buClr>
                <a:schemeClr val="dk1"/>
              </a:buClr>
              <a:buSzPts val="1800"/>
              <a:buChar char="•"/>
              <a:defRPr/>
            </a:lvl2pPr>
            <a:lvl3pPr marL="1371600" lvl="2" indent="-342900" algn="l">
              <a:lnSpc>
                <a:spcPct val="150000"/>
              </a:lnSpc>
              <a:spcBef>
                <a:spcPts val="1200"/>
              </a:spcBef>
              <a:spcAft>
                <a:spcPts val="0"/>
              </a:spcAft>
              <a:buClr>
                <a:schemeClr val="dk1"/>
              </a:buClr>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42"/>
          <p:cNvSpPr>
            <a:spLocks noGrp="1"/>
          </p:cNvSpPr>
          <p:nvPr>
            <p:ph type="pic" idx="6"/>
          </p:nvPr>
        </p:nvSpPr>
        <p:spPr>
          <a:xfrm>
            <a:off x="6275388" y="3608388"/>
            <a:ext cx="5581650" cy="2881313"/>
          </a:xfrm>
          <a:prstGeom prst="rect">
            <a:avLst/>
          </a:prstGeom>
          <a:noFill/>
          <a:ln>
            <a:no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6">
            <a:alphaModFix/>
          </a:blip>
          <a:stretch>
            <a:fillRect/>
          </a:stretch>
        </a:blipFill>
        <a:effectLst/>
      </p:bgPr>
    </p:bg>
    <p:spTree>
      <p:nvGrpSpPr>
        <p:cNvPr id="1" name="Shape 9"/>
        <p:cNvGrpSpPr/>
        <p:nvPr/>
      </p:nvGrpSpPr>
      <p:grpSpPr>
        <a:xfrm>
          <a:off x="0" y="0"/>
          <a:ext cx="0" cy="0"/>
          <a:chOff x="0" y="0"/>
          <a:chExt cx="0" cy="0"/>
        </a:xfrm>
      </p:grpSpPr>
      <p:sp>
        <p:nvSpPr>
          <p:cNvPr id="10" name="Google Shape;10;p28"/>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8"/>
          <p:cNvSpPr txBox="1">
            <a:spLocks noGrp="1"/>
          </p:cNvSpPr>
          <p:nvPr>
            <p:ph type="body" idx="1"/>
          </p:nvPr>
        </p:nvSpPr>
        <p:spPr>
          <a:xfrm>
            <a:off x="334963" y="1331650"/>
            <a:ext cx="11522074" cy="4958989"/>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50000"/>
              </a:lnSpc>
              <a:spcBef>
                <a:spcPts val="12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81000" algn="l" rtl="0">
              <a:lnSpc>
                <a:spcPct val="150000"/>
              </a:lnSpc>
              <a:spcBef>
                <a:spcPts val="12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150000"/>
              </a:lnSpc>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15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5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211">
          <p15:clr>
            <a:srgbClr val="F26B43"/>
          </p15:clr>
        </p15:guide>
        <p15:guide id="4" pos="7469">
          <p15:clr>
            <a:srgbClr val="F26B43"/>
          </p15:clr>
        </p15:guide>
        <p15:guide id="5" orient="horz" pos="4088">
          <p15:clr>
            <a:srgbClr val="F26B43"/>
          </p15:clr>
        </p15:guide>
        <p15:guide id="6" orient="horz" pos="232">
          <p15:clr>
            <a:srgbClr val="F26B43"/>
          </p15:clr>
        </p15:guide>
        <p15:guide id="7" pos="3727">
          <p15:clr>
            <a:srgbClr val="F26B43"/>
          </p15:clr>
        </p15:guide>
        <p15:guide id="8" pos="3953">
          <p15:clr>
            <a:srgbClr val="F26B43"/>
          </p15:clr>
        </p15:guide>
        <p15:guide id="9" orient="horz" pos="2047">
          <p15:clr>
            <a:srgbClr val="F26B43"/>
          </p15:clr>
        </p15:guide>
        <p15:guide id="10" orient="horz" pos="227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18.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svg"/></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34.svg"/></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3"/>
        <p:cNvGrpSpPr/>
        <p:nvPr/>
      </p:nvGrpSpPr>
      <p:grpSpPr>
        <a:xfrm>
          <a:off x="0" y="0"/>
          <a:ext cx="0" cy="0"/>
          <a:chOff x="0" y="0"/>
          <a:chExt cx="0" cy="0"/>
        </a:xfrm>
      </p:grpSpPr>
      <p:sp>
        <p:nvSpPr>
          <p:cNvPr id="2" name="Google Shape;110;p2">
            <a:extLst>
              <a:ext uri="{FF2B5EF4-FFF2-40B4-BE49-F238E27FC236}">
                <a16:creationId xmlns:a16="http://schemas.microsoft.com/office/drawing/2014/main" id="{4F165A60-A167-0A8A-CA2E-E80D461DD0BF}"/>
              </a:ext>
            </a:extLst>
          </p:cNvPr>
          <p:cNvSpPr txBox="1">
            <a:spLocks/>
          </p:cNvSpPr>
          <p:nvPr/>
        </p:nvSpPr>
        <p:spPr>
          <a:xfrm>
            <a:off x="6382467" y="2718830"/>
            <a:ext cx="5552358" cy="786370"/>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6600" b="1" dirty="0">
                <a:solidFill>
                  <a:schemeClr val="accent1"/>
                </a:solidFill>
              </a:rPr>
              <a:t>Module Three</a:t>
            </a:r>
          </a:p>
        </p:txBody>
      </p:sp>
      <p:sp>
        <p:nvSpPr>
          <p:cNvPr id="3" name="Google Shape;110;p2">
            <a:extLst>
              <a:ext uri="{FF2B5EF4-FFF2-40B4-BE49-F238E27FC236}">
                <a16:creationId xmlns:a16="http://schemas.microsoft.com/office/drawing/2014/main" id="{416E1434-6642-FA19-AFBA-82CBF0E59074}"/>
              </a:ext>
            </a:extLst>
          </p:cNvPr>
          <p:cNvSpPr txBox="1">
            <a:spLocks/>
          </p:cNvSpPr>
          <p:nvPr/>
        </p:nvSpPr>
        <p:spPr>
          <a:xfrm>
            <a:off x="6382467" y="3429000"/>
            <a:ext cx="5552358" cy="657225"/>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3100" dirty="0">
                <a:solidFill>
                  <a:schemeClr val="accent1"/>
                </a:solidFill>
                <a:latin typeface="Argent CF" panose="00000500000000000000" pitchFamily="50" charset="0"/>
              </a:rPr>
              <a:t>Staying Safe Online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 name="Rectangle 9">
            <a:extLst>
              <a:ext uri="{FF2B5EF4-FFF2-40B4-BE49-F238E27FC236}">
                <a16:creationId xmlns:a16="http://schemas.microsoft.com/office/drawing/2014/main" id="{15288967-49FF-516E-9D65-528DB1BF209E}"/>
              </a:ext>
            </a:extLst>
          </p:cNvPr>
          <p:cNvSpPr/>
          <p:nvPr/>
        </p:nvSpPr>
        <p:spPr>
          <a:xfrm>
            <a:off x="-2484" y="5867438"/>
            <a:ext cx="5859604" cy="533598"/>
          </a:xfrm>
          <a:prstGeom prst="rect">
            <a:avLst/>
          </a:prstGeom>
          <a:solidFill>
            <a:schemeClr val="accent2"/>
          </a:solidFill>
          <a:ln>
            <a:noFill/>
          </a:ln>
          <a:effectLst>
            <a:outerShdw blurRad="50800" dist="50800" dir="2700000" algn="tl" rotWithShape="0">
              <a:prstClr val="black">
                <a:alpha val="24000"/>
              </a:prst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CA"/>
          </a:p>
        </p:txBody>
      </p:sp>
      <p:sp>
        <p:nvSpPr>
          <p:cNvPr id="2" name="Rectangle 1">
            <a:extLst>
              <a:ext uri="{FF2B5EF4-FFF2-40B4-BE49-F238E27FC236}">
                <a16:creationId xmlns:a16="http://schemas.microsoft.com/office/drawing/2014/main" id="{0AD15F87-84A6-3CC0-38D9-0BDFA289C6FE}"/>
              </a:ext>
            </a:extLst>
          </p:cNvPr>
          <p:cNvSpPr/>
          <p:nvPr/>
        </p:nvSpPr>
        <p:spPr>
          <a:xfrm>
            <a:off x="0" y="308656"/>
            <a:ext cx="12191996" cy="681334"/>
          </a:xfrm>
          <a:prstGeom prst="rect">
            <a:avLst/>
          </a:prstGeom>
          <a:solidFill>
            <a:schemeClr val="accent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grpSp>
        <p:nvGrpSpPr>
          <p:cNvPr id="3" name="Group 2">
            <a:extLst>
              <a:ext uri="{FF2B5EF4-FFF2-40B4-BE49-F238E27FC236}">
                <a16:creationId xmlns:a16="http://schemas.microsoft.com/office/drawing/2014/main" id="{89E85B99-DEFD-F216-2B8B-453D4CD7BCCD}"/>
              </a:ext>
            </a:extLst>
          </p:cNvPr>
          <p:cNvGrpSpPr/>
          <p:nvPr/>
        </p:nvGrpSpPr>
        <p:grpSpPr>
          <a:xfrm>
            <a:off x="0" y="190500"/>
            <a:ext cx="5265015" cy="907831"/>
            <a:chOff x="0" y="190500"/>
            <a:chExt cx="5191125" cy="907831"/>
          </a:xfrm>
          <a:solidFill>
            <a:schemeClr val="accent1"/>
          </a:solidFill>
          <a:effectLst>
            <a:outerShdw blurRad="50800" dist="38100" dir="2700000" algn="tl" rotWithShape="0">
              <a:prstClr val="black">
                <a:alpha val="28000"/>
              </a:prstClr>
            </a:outerShdw>
          </a:effectLst>
        </p:grpSpPr>
        <p:sp>
          <p:nvSpPr>
            <p:cNvPr id="4" name="Rectangle 3">
              <a:extLst>
                <a:ext uri="{FF2B5EF4-FFF2-40B4-BE49-F238E27FC236}">
                  <a16:creationId xmlns:a16="http://schemas.microsoft.com/office/drawing/2014/main" id="{B6D8967F-F812-7A3C-6982-E8DE2C0355A7}"/>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solidFill>
                  <a:schemeClr val="accent1"/>
                </a:solidFill>
              </a:endParaRPr>
            </a:p>
          </p:txBody>
        </p:sp>
        <p:sp>
          <p:nvSpPr>
            <p:cNvPr id="5" name="Isosceles Triangle 4">
              <a:extLst>
                <a:ext uri="{FF2B5EF4-FFF2-40B4-BE49-F238E27FC236}">
                  <a16:creationId xmlns:a16="http://schemas.microsoft.com/office/drawing/2014/main" id="{ABBAB2A4-5D83-0EF9-46C8-7056EE746394}"/>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accent1"/>
                </a:solidFill>
              </a:endParaRPr>
            </a:p>
          </p:txBody>
        </p:sp>
      </p:grpSp>
      <p:sp>
        <p:nvSpPr>
          <p:cNvPr id="6" name="Rectangle 5">
            <a:extLst>
              <a:ext uri="{FF2B5EF4-FFF2-40B4-BE49-F238E27FC236}">
                <a16:creationId xmlns:a16="http://schemas.microsoft.com/office/drawing/2014/main" id="{E7EA4F3E-F406-D6C6-3EC4-58594A2AB19D}"/>
              </a:ext>
            </a:extLst>
          </p:cNvPr>
          <p:cNvSpPr/>
          <p:nvPr/>
        </p:nvSpPr>
        <p:spPr>
          <a:xfrm>
            <a:off x="1" y="3944574"/>
            <a:ext cx="7467727" cy="533598"/>
          </a:xfrm>
          <a:prstGeom prst="rect">
            <a:avLst/>
          </a:prstGeom>
          <a:solidFill>
            <a:schemeClr val="accent2"/>
          </a:solidFill>
          <a:ln>
            <a:noFill/>
          </a:ln>
          <a:effectLst>
            <a:outerShdw blurRad="50800" dist="50800" dir="2700000" algn="tl" rotWithShape="0">
              <a:prstClr val="black">
                <a:alpha val="24000"/>
              </a:prst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FA01F9A2-D599-9550-9416-7042C1625332}"/>
              </a:ext>
            </a:extLst>
          </p:cNvPr>
          <p:cNvSpPr/>
          <p:nvPr/>
        </p:nvSpPr>
        <p:spPr>
          <a:xfrm>
            <a:off x="-2" y="3289816"/>
            <a:ext cx="7277102" cy="533598"/>
          </a:xfrm>
          <a:prstGeom prst="rect">
            <a:avLst/>
          </a:prstGeom>
          <a:solidFill>
            <a:schemeClr val="accent2"/>
          </a:solidFill>
          <a:ln>
            <a:noFill/>
          </a:ln>
          <a:effectLst>
            <a:outerShdw blurRad="50800" dist="50800" dir="2700000" algn="tl" rotWithShape="0">
              <a:prstClr val="black">
                <a:alpha val="24000"/>
              </a:prst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CA"/>
          </a:p>
        </p:txBody>
      </p:sp>
      <p:sp>
        <p:nvSpPr>
          <p:cNvPr id="8" name="Rectangle 7">
            <a:extLst>
              <a:ext uri="{FF2B5EF4-FFF2-40B4-BE49-F238E27FC236}">
                <a16:creationId xmlns:a16="http://schemas.microsoft.com/office/drawing/2014/main" id="{87420CE4-2D68-57B4-E4E7-11CF26B5E72A}"/>
              </a:ext>
            </a:extLst>
          </p:cNvPr>
          <p:cNvSpPr/>
          <p:nvPr/>
        </p:nvSpPr>
        <p:spPr>
          <a:xfrm>
            <a:off x="0" y="5222940"/>
            <a:ext cx="7467728" cy="533598"/>
          </a:xfrm>
          <a:prstGeom prst="rect">
            <a:avLst/>
          </a:prstGeom>
          <a:solidFill>
            <a:schemeClr val="accent2"/>
          </a:solidFill>
          <a:ln>
            <a:noFill/>
          </a:ln>
          <a:effectLst>
            <a:outerShdw blurRad="50800" dist="50800" dir="2700000" algn="tl" rotWithShape="0">
              <a:prstClr val="black">
                <a:alpha val="24000"/>
              </a:prst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FAF3AB0F-7183-7C9D-8486-4E7FEE528444}"/>
              </a:ext>
            </a:extLst>
          </p:cNvPr>
          <p:cNvSpPr/>
          <p:nvPr/>
        </p:nvSpPr>
        <p:spPr>
          <a:xfrm>
            <a:off x="0" y="4589859"/>
            <a:ext cx="5505450" cy="533598"/>
          </a:xfrm>
          <a:prstGeom prst="rect">
            <a:avLst/>
          </a:prstGeom>
          <a:solidFill>
            <a:schemeClr val="accent2"/>
          </a:solidFill>
          <a:ln>
            <a:noFill/>
          </a:ln>
          <a:effectLst>
            <a:outerShdw blurRad="50800" dist="50800" dir="2700000" algn="tl" rotWithShape="0">
              <a:prstClr val="black">
                <a:alpha val="24000"/>
              </a:prst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CA"/>
          </a:p>
        </p:txBody>
      </p:sp>
      <p:sp>
        <p:nvSpPr>
          <p:cNvPr id="11" name="Rectangle 10">
            <a:extLst>
              <a:ext uri="{FF2B5EF4-FFF2-40B4-BE49-F238E27FC236}">
                <a16:creationId xmlns:a16="http://schemas.microsoft.com/office/drawing/2014/main" id="{EDC8548B-5790-F72F-8EE5-45F1DE95FF61}"/>
              </a:ext>
            </a:extLst>
          </p:cNvPr>
          <p:cNvSpPr/>
          <p:nvPr/>
        </p:nvSpPr>
        <p:spPr>
          <a:xfrm>
            <a:off x="-1" y="2654056"/>
            <a:ext cx="3219451" cy="533598"/>
          </a:xfrm>
          <a:prstGeom prst="rect">
            <a:avLst/>
          </a:prstGeom>
          <a:solidFill>
            <a:schemeClr val="accent2"/>
          </a:solidFill>
          <a:ln>
            <a:noFill/>
          </a:ln>
          <a:effectLst>
            <a:outerShdw blurRad="50800" dist="50800" dir="2700000" algn="tl" rotWithShape="0">
              <a:prstClr val="black">
                <a:alpha val="24000"/>
              </a:prst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CDC1857A-07EE-D8EE-FE04-58445D842071}"/>
              </a:ext>
            </a:extLst>
          </p:cNvPr>
          <p:cNvSpPr/>
          <p:nvPr/>
        </p:nvSpPr>
        <p:spPr>
          <a:xfrm>
            <a:off x="-1" y="2029205"/>
            <a:ext cx="7277101" cy="513164"/>
          </a:xfrm>
          <a:prstGeom prst="rect">
            <a:avLst/>
          </a:prstGeom>
          <a:solidFill>
            <a:schemeClr val="accent2"/>
          </a:solidFill>
          <a:ln>
            <a:noFill/>
          </a:ln>
          <a:effectLst>
            <a:outerShdw blurRad="50800" dist="50800" dir="2700000" algn="tl" rotWithShape="0">
              <a:prstClr val="black">
                <a:alpha val="24000"/>
              </a:prst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CA"/>
          </a:p>
        </p:txBody>
      </p:sp>
      <p:sp>
        <p:nvSpPr>
          <p:cNvPr id="13" name="Rectangle 12">
            <a:extLst>
              <a:ext uri="{FF2B5EF4-FFF2-40B4-BE49-F238E27FC236}">
                <a16:creationId xmlns:a16="http://schemas.microsoft.com/office/drawing/2014/main" id="{AAD40A97-B6F9-7F28-C127-4E5B2C042D47}"/>
              </a:ext>
            </a:extLst>
          </p:cNvPr>
          <p:cNvSpPr/>
          <p:nvPr/>
        </p:nvSpPr>
        <p:spPr>
          <a:xfrm>
            <a:off x="1" y="1393496"/>
            <a:ext cx="3853260" cy="513165"/>
          </a:xfrm>
          <a:prstGeom prst="rect">
            <a:avLst/>
          </a:prstGeom>
          <a:solidFill>
            <a:schemeClr val="accent2"/>
          </a:solidFill>
          <a:ln>
            <a:noFill/>
          </a:ln>
          <a:effectLst>
            <a:outerShdw blurRad="50800" dist="50800" dir="2700000" algn="tl" rotWithShape="0">
              <a:prstClr val="black">
                <a:alpha val="24000"/>
              </a:prst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CA"/>
          </a:p>
        </p:txBody>
      </p:sp>
      <p:sp>
        <p:nvSpPr>
          <p:cNvPr id="14" name="Google Shape;110;p2">
            <a:extLst>
              <a:ext uri="{FF2B5EF4-FFF2-40B4-BE49-F238E27FC236}">
                <a16:creationId xmlns:a16="http://schemas.microsoft.com/office/drawing/2014/main" id="{4B25CF50-5EAF-914C-D824-9DAD83E9B5E9}"/>
              </a:ext>
            </a:extLst>
          </p:cNvPr>
          <p:cNvSpPr txBox="1">
            <a:spLocks noGrp="1"/>
          </p:cNvSpPr>
          <p:nvPr>
            <p:ph type="title"/>
          </p:nvPr>
        </p:nvSpPr>
        <p:spPr>
          <a:xfrm>
            <a:off x="334975" y="249577"/>
            <a:ext cx="5761025" cy="800101"/>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Arial"/>
              <a:buNone/>
            </a:pPr>
            <a:r>
              <a:rPr lang="en-US" b="1" dirty="0">
                <a:solidFill>
                  <a:schemeClr val="bg1"/>
                </a:solidFill>
                <a:latin typeface="+mj-lt"/>
              </a:rPr>
              <a:t>Today’s Agenda</a:t>
            </a:r>
            <a:endParaRPr b="1" dirty="0">
              <a:solidFill>
                <a:schemeClr val="bg1"/>
              </a:solidFill>
              <a:latin typeface="+mj-lt"/>
            </a:endParaRPr>
          </a:p>
        </p:txBody>
      </p:sp>
      <p:sp>
        <p:nvSpPr>
          <p:cNvPr id="15" name="Google Shape;110;p2">
            <a:extLst>
              <a:ext uri="{FF2B5EF4-FFF2-40B4-BE49-F238E27FC236}">
                <a16:creationId xmlns:a16="http://schemas.microsoft.com/office/drawing/2014/main" id="{43805866-19A1-23DD-AB9D-5FD8B7165EB3}"/>
              </a:ext>
            </a:extLst>
          </p:cNvPr>
          <p:cNvSpPr txBox="1">
            <a:spLocks/>
          </p:cNvSpPr>
          <p:nvPr/>
        </p:nvSpPr>
        <p:spPr>
          <a:xfrm>
            <a:off x="6096000"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pic>
        <p:nvPicPr>
          <p:cNvPr id="16" name="Picture 15">
            <a:extLst>
              <a:ext uri="{FF2B5EF4-FFF2-40B4-BE49-F238E27FC236}">
                <a16:creationId xmlns:a16="http://schemas.microsoft.com/office/drawing/2014/main" id="{F1B5C2F0-40A7-F0C5-9EA4-CE22DDA15C1A}"/>
              </a:ext>
            </a:extLst>
          </p:cNvPr>
          <p:cNvPicPr>
            <a:picLocks noChangeAspect="1"/>
          </p:cNvPicPr>
          <p:nvPr/>
        </p:nvPicPr>
        <p:blipFill>
          <a:blip r:embed="rId3"/>
          <a:stretch>
            <a:fillRect/>
          </a:stretch>
        </p:blipFill>
        <p:spPr>
          <a:xfrm rot="553128">
            <a:off x="7591706" y="2253768"/>
            <a:ext cx="4579431" cy="3052954"/>
          </a:xfrm>
          <a:prstGeom prst="rect">
            <a:avLst/>
          </a:prstGeom>
          <a:effectLst>
            <a:outerShdw blurRad="127000" dist="88900" dir="5400000" algn="t" rotWithShape="0">
              <a:prstClr val="black">
                <a:alpha val="48000"/>
              </a:prstClr>
            </a:outerShdw>
          </a:effectLst>
        </p:spPr>
      </p:pic>
      <p:sp>
        <p:nvSpPr>
          <p:cNvPr id="17" name="Google Shape;111;p2">
            <a:extLst>
              <a:ext uri="{FF2B5EF4-FFF2-40B4-BE49-F238E27FC236}">
                <a16:creationId xmlns:a16="http://schemas.microsoft.com/office/drawing/2014/main" id="{F4429D81-525A-3AE3-EED6-FD60613858F7}"/>
              </a:ext>
            </a:extLst>
          </p:cNvPr>
          <p:cNvSpPr txBox="1">
            <a:spLocks/>
          </p:cNvSpPr>
          <p:nvPr/>
        </p:nvSpPr>
        <p:spPr>
          <a:xfrm>
            <a:off x="334976" y="1334419"/>
            <a:ext cx="8726928" cy="619108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50000"/>
              </a:lnSpc>
              <a:spcBef>
                <a:spcPts val="12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L="914400" marR="0" lvl="1" indent="-228600" algn="l" rtl="0">
              <a:lnSpc>
                <a:spcPct val="150000"/>
              </a:lnSpc>
              <a:spcBef>
                <a:spcPts val="12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lnSpc>
                <a:spcPct val="150000"/>
              </a:lnSpc>
              <a:spcBef>
                <a:spcPts val="12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342900" algn="l" rtl="0">
              <a:lnSpc>
                <a:spcPct val="15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5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342900">
              <a:lnSpc>
                <a:spcPts val="3850"/>
              </a:lnSpc>
              <a:spcBef>
                <a:spcPts val="0"/>
              </a:spcBef>
              <a:buClr>
                <a:schemeClr val="accent2">
                  <a:lumMod val="50000"/>
                </a:schemeClr>
              </a:buClr>
              <a:buSzPct val="100000"/>
              <a:buFont typeface="Arial" panose="020B0604020202020204" pitchFamily="34" charset="0"/>
              <a:buChar char="•"/>
            </a:pPr>
            <a:r>
              <a:rPr lang="en-US" sz="2800" dirty="0">
                <a:solidFill>
                  <a:schemeClr val="tx1"/>
                </a:solidFill>
                <a:latin typeface="+mn-lt"/>
              </a:rPr>
              <a:t>Warm-up — </a:t>
            </a:r>
            <a:r>
              <a:rPr lang="en-US" sz="2800" b="1" dirty="0">
                <a:solidFill>
                  <a:schemeClr val="accent1"/>
                </a:solidFill>
                <a:latin typeface="+mn-lt"/>
              </a:rPr>
              <a:t>5 mins</a:t>
            </a:r>
          </a:p>
          <a:p>
            <a:pPr marL="0" indent="-342900">
              <a:lnSpc>
                <a:spcPts val="3850"/>
              </a:lnSpc>
              <a:buClr>
                <a:schemeClr val="accent2">
                  <a:lumMod val="50000"/>
                </a:schemeClr>
              </a:buClr>
              <a:buSzPct val="100000"/>
              <a:buFont typeface="Arial" panose="020B0604020202020204" pitchFamily="34" charset="0"/>
              <a:buChar char="•"/>
            </a:pPr>
            <a:r>
              <a:rPr lang="en-US" sz="2800" b="1" dirty="0">
                <a:solidFill>
                  <a:schemeClr val="tx1"/>
                </a:solidFill>
                <a:latin typeface="+mn-lt"/>
              </a:rPr>
              <a:t>The SORRY Method </a:t>
            </a:r>
            <a:r>
              <a:rPr lang="en-US" sz="2800" dirty="0">
                <a:solidFill>
                  <a:schemeClr val="tx1"/>
                </a:solidFill>
                <a:latin typeface="+mn-lt"/>
              </a:rPr>
              <a:t>| Scam Detector</a:t>
            </a:r>
            <a:r>
              <a:rPr lang="en-US" sz="2800" i="1" dirty="0">
                <a:solidFill>
                  <a:schemeClr val="tx1"/>
                </a:solidFill>
                <a:latin typeface="+mn-lt"/>
              </a:rPr>
              <a:t> — </a:t>
            </a:r>
            <a:r>
              <a:rPr lang="en-US" sz="2800" b="1" dirty="0">
                <a:solidFill>
                  <a:schemeClr val="accent1"/>
                </a:solidFill>
                <a:latin typeface="+mn-lt"/>
              </a:rPr>
              <a:t>20 mins</a:t>
            </a:r>
          </a:p>
          <a:p>
            <a:pPr marL="0" indent="-342900">
              <a:lnSpc>
                <a:spcPts val="3850"/>
              </a:lnSpc>
              <a:buClr>
                <a:schemeClr val="accent2">
                  <a:lumMod val="50000"/>
                </a:schemeClr>
              </a:buClr>
              <a:buSzPct val="100000"/>
              <a:buFont typeface="Arial" panose="020B0604020202020204" pitchFamily="34" charset="0"/>
              <a:buChar char="•"/>
            </a:pPr>
            <a:r>
              <a:rPr lang="en-US" sz="2800" b="1" dirty="0">
                <a:solidFill>
                  <a:schemeClr val="tx1"/>
                </a:solidFill>
                <a:latin typeface="+mn-lt"/>
              </a:rPr>
              <a:t>Break </a:t>
            </a:r>
            <a:r>
              <a:rPr lang="en-US" sz="2800" dirty="0">
                <a:solidFill>
                  <a:schemeClr val="tx1"/>
                </a:solidFill>
                <a:latin typeface="+mn-lt"/>
              </a:rPr>
              <a:t>—</a:t>
            </a:r>
            <a:r>
              <a:rPr lang="en-US" sz="2800" b="1" dirty="0">
                <a:latin typeface="+mn-lt"/>
              </a:rPr>
              <a:t> </a:t>
            </a:r>
            <a:r>
              <a:rPr lang="en-US" sz="2800" b="1" dirty="0">
                <a:solidFill>
                  <a:schemeClr val="accent1"/>
                </a:solidFill>
                <a:latin typeface="+mn-lt"/>
              </a:rPr>
              <a:t>5 mins</a:t>
            </a:r>
          </a:p>
          <a:p>
            <a:pPr marL="0" indent="-342900">
              <a:lnSpc>
                <a:spcPts val="3850"/>
              </a:lnSpc>
              <a:buClr>
                <a:schemeClr val="accent2">
                  <a:lumMod val="50000"/>
                </a:schemeClr>
              </a:buClr>
              <a:buSzPct val="100000"/>
              <a:buFont typeface="Arial" panose="020B0604020202020204" pitchFamily="34" charset="0"/>
              <a:buChar char="•"/>
            </a:pPr>
            <a:r>
              <a:rPr lang="en-US" sz="2800" b="1" dirty="0">
                <a:solidFill>
                  <a:schemeClr val="accent1"/>
                </a:solidFill>
                <a:latin typeface="+mn-lt"/>
              </a:rPr>
              <a:t>Let’s Practice: </a:t>
            </a:r>
            <a:r>
              <a:rPr lang="en-US" sz="2800" i="1" dirty="0">
                <a:solidFill>
                  <a:schemeClr val="tx1"/>
                </a:solidFill>
                <a:latin typeface="+mn-lt"/>
              </a:rPr>
              <a:t>Scam-0-Rama Game </a:t>
            </a:r>
            <a:r>
              <a:rPr lang="en-US" sz="2800" dirty="0">
                <a:solidFill>
                  <a:schemeClr val="tx1"/>
                </a:solidFill>
                <a:latin typeface="+mn-lt"/>
              </a:rPr>
              <a:t>— </a:t>
            </a:r>
            <a:r>
              <a:rPr lang="en-US" sz="2800" b="1" dirty="0">
                <a:solidFill>
                  <a:schemeClr val="accent1"/>
                </a:solidFill>
                <a:latin typeface="+mn-lt"/>
              </a:rPr>
              <a:t>20 mins</a:t>
            </a:r>
          </a:p>
          <a:p>
            <a:pPr marL="0" indent="-342900">
              <a:lnSpc>
                <a:spcPts val="3850"/>
              </a:lnSpc>
              <a:buClr>
                <a:schemeClr val="accent2">
                  <a:lumMod val="50000"/>
                </a:schemeClr>
              </a:buClr>
              <a:buSzPct val="100000"/>
              <a:buFont typeface="Arial" panose="020B0604020202020204" pitchFamily="34" charset="0"/>
              <a:buChar char="•"/>
            </a:pPr>
            <a:r>
              <a:rPr lang="en-US" sz="2800" i="1" dirty="0">
                <a:solidFill>
                  <a:schemeClr val="tx1"/>
                </a:solidFill>
                <a:latin typeface="+mn-lt"/>
              </a:rPr>
              <a:t>What to Do If You Encounter a Scam </a:t>
            </a:r>
            <a:r>
              <a:rPr lang="en-US" sz="2800" dirty="0">
                <a:solidFill>
                  <a:schemeClr val="tx1"/>
                </a:solidFill>
                <a:latin typeface="+mn-lt"/>
              </a:rPr>
              <a:t>— </a:t>
            </a:r>
            <a:r>
              <a:rPr lang="en-US" sz="2800" b="1" dirty="0">
                <a:solidFill>
                  <a:schemeClr val="accent1"/>
                </a:solidFill>
                <a:latin typeface="+mn-lt"/>
              </a:rPr>
              <a:t>10 mins</a:t>
            </a:r>
          </a:p>
          <a:p>
            <a:pPr marL="0" indent="-342900">
              <a:lnSpc>
                <a:spcPts val="3850"/>
              </a:lnSpc>
              <a:buClr>
                <a:schemeClr val="accent2">
                  <a:lumMod val="50000"/>
                </a:schemeClr>
              </a:buClr>
              <a:buSzPct val="100000"/>
              <a:buFont typeface="Arial" panose="020B0604020202020204" pitchFamily="34" charset="0"/>
              <a:buChar char="•"/>
            </a:pPr>
            <a:r>
              <a:rPr lang="en-US" sz="2800" dirty="0">
                <a:solidFill>
                  <a:schemeClr val="tx1"/>
                </a:solidFill>
                <a:latin typeface="+mn-lt"/>
              </a:rPr>
              <a:t>All About Passwords — </a:t>
            </a:r>
            <a:r>
              <a:rPr lang="en-US" sz="2800" b="1" dirty="0">
                <a:solidFill>
                  <a:schemeClr val="accent1"/>
                </a:solidFill>
                <a:latin typeface="+mn-lt"/>
              </a:rPr>
              <a:t>15 mins</a:t>
            </a:r>
          </a:p>
          <a:p>
            <a:pPr marL="0" indent="-342900">
              <a:lnSpc>
                <a:spcPts val="3850"/>
              </a:lnSpc>
              <a:buClr>
                <a:schemeClr val="accent2">
                  <a:lumMod val="50000"/>
                </a:schemeClr>
              </a:buClr>
              <a:buSzPct val="100000"/>
              <a:buFont typeface="Arial" panose="020B0604020202020204" pitchFamily="34" charset="0"/>
              <a:buChar char="•"/>
            </a:pPr>
            <a:r>
              <a:rPr lang="en-US" sz="2800" b="1" dirty="0">
                <a:solidFill>
                  <a:schemeClr val="accent1"/>
                </a:solidFill>
                <a:latin typeface="+mn-lt"/>
              </a:rPr>
              <a:t>Take-Home Activity </a:t>
            </a:r>
            <a:r>
              <a:rPr lang="en-US" sz="2800" dirty="0">
                <a:solidFill>
                  <a:schemeClr val="tx1"/>
                </a:solidFill>
                <a:latin typeface="+mn-lt"/>
              </a:rPr>
              <a:t>|</a:t>
            </a:r>
            <a:r>
              <a:rPr lang="en-US" sz="2800" b="1" dirty="0">
                <a:solidFill>
                  <a:schemeClr val="accent1"/>
                </a:solidFill>
                <a:latin typeface="+mn-lt"/>
              </a:rPr>
              <a:t> </a:t>
            </a:r>
            <a:r>
              <a:rPr lang="en-US" sz="2800" dirty="0">
                <a:solidFill>
                  <a:schemeClr val="tx1"/>
                </a:solidFill>
                <a:latin typeface="+mn-lt"/>
              </a:rPr>
              <a:t>Password Toolkit —</a:t>
            </a:r>
            <a:r>
              <a:rPr lang="en-US" sz="2800" b="1" dirty="0">
                <a:solidFill>
                  <a:schemeClr val="accent1"/>
                </a:solidFill>
                <a:latin typeface="+mn-lt"/>
              </a:rPr>
              <a:t> 5 mins </a:t>
            </a:r>
          </a:p>
          <a:p>
            <a:pPr marL="0" indent="-342900">
              <a:lnSpc>
                <a:spcPts val="3850"/>
              </a:lnSpc>
              <a:buClr>
                <a:schemeClr val="accent2">
                  <a:lumMod val="50000"/>
                </a:schemeClr>
              </a:buClr>
              <a:buSzPct val="100000"/>
              <a:buFont typeface="Arial" panose="020B0604020202020204" pitchFamily="34" charset="0"/>
              <a:buChar char="•"/>
            </a:pPr>
            <a:r>
              <a:rPr lang="en-US" sz="2800" dirty="0">
                <a:solidFill>
                  <a:schemeClr val="tx1"/>
                </a:solidFill>
                <a:latin typeface="+mn-lt"/>
              </a:rPr>
              <a:t>Wrap-up and Reflection — </a:t>
            </a:r>
            <a:r>
              <a:rPr lang="en-US" sz="2800" b="1" dirty="0">
                <a:solidFill>
                  <a:schemeClr val="accent1"/>
                </a:solidFill>
                <a:latin typeface="+mn-lt"/>
              </a:rPr>
              <a:t>10 mins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3" name="Rectangle 12">
            <a:extLst>
              <a:ext uri="{FF2B5EF4-FFF2-40B4-BE49-F238E27FC236}">
                <a16:creationId xmlns:a16="http://schemas.microsoft.com/office/drawing/2014/main" id="{5C27423C-C645-3A96-210C-6F097705C9A5}"/>
              </a:ext>
            </a:extLst>
          </p:cNvPr>
          <p:cNvSpPr/>
          <p:nvPr/>
        </p:nvSpPr>
        <p:spPr>
          <a:xfrm>
            <a:off x="0" y="308656"/>
            <a:ext cx="12191996" cy="681334"/>
          </a:xfrm>
          <a:prstGeom prst="rect">
            <a:avLst/>
          </a:prstGeom>
          <a:solidFill>
            <a:schemeClr val="accent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grpSp>
        <p:nvGrpSpPr>
          <p:cNvPr id="14" name="Group 13">
            <a:extLst>
              <a:ext uri="{FF2B5EF4-FFF2-40B4-BE49-F238E27FC236}">
                <a16:creationId xmlns:a16="http://schemas.microsoft.com/office/drawing/2014/main" id="{8CD8DDDD-3524-907E-8E9F-4CEDB9971858}"/>
              </a:ext>
            </a:extLst>
          </p:cNvPr>
          <p:cNvGrpSpPr/>
          <p:nvPr/>
        </p:nvGrpSpPr>
        <p:grpSpPr>
          <a:xfrm>
            <a:off x="0" y="190500"/>
            <a:ext cx="5265015" cy="907831"/>
            <a:chOff x="0" y="190500"/>
            <a:chExt cx="5191125" cy="907831"/>
          </a:xfrm>
          <a:solidFill>
            <a:schemeClr val="accent1"/>
          </a:solidFill>
          <a:effectLst>
            <a:outerShdw blurRad="50800" dist="38100" dir="2700000" algn="tl" rotWithShape="0">
              <a:prstClr val="black">
                <a:alpha val="28000"/>
              </a:prstClr>
            </a:outerShdw>
          </a:effectLst>
        </p:grpSpPr>
        <p:sp>
          <p:nvSpPr>
            <p:cNvPr id="15" name="Rectangle 14">
              <a:extLst>
                <a:ext uri="{FF2B5EF4-FFF2-40B4-BE49-F238E27FC236}">
                  <a16:creationId xmlns:a16="http://schemas.microsoft.com/office/drawing/2014/main" id="{17EC7033-1CF7-F7D9-719C-F1D900F15C5B}"/>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6" name="Isosceles Triangle 15">
              <a:extLst>
                <a:ext uri="{FF2B5EF4-FFF2-40B4-BE49-F238E27FC236}">
                  <a16:creationId xmlns:a16="http://schemas.microsoft.com/office/drawing/2014/main" id="{2A91A91B-FE35-9F7B-CE1A-91CE6CFD00D7}"/>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5" name="Rectangle 4">
            <a:extLst>
              <a:ext uri="{FF2B5EF4-FFF2-40B4-BE49-F238E27FC236}">
                <a16:creationId xmlns:a16="http://schemas.microsoft.com/office/drawing/2014/main" id="{6B59DEB2-EAE2-6BFE-DC6A-DAD0CB44CB0F}"/>
              </a:ext>
            </a:extLst>
          </p:cNvPr>
          <p:cNvSpPr/>
          <p:nvPr/>
        </p:nvSpPr>
        <p:spPr>
          <a:xfrm>
            <a:off x="1" y="1648455"/>
            <a:ext cx="12191999" cy="4622634"/>
          </a:xfrm>
          <a:prstGeom prst="rect">
            <a:avLst/>
          </a:prstGeom>
          <a:solidFill>
            <a:srgbClr val="FFF0CD"/>
          </a:solidFill>
          <a:ln>
            <a:noFill/>
          </a:ln>
          <a:effectLst>
            <a:outerShdw blurRad="114300" dist="76200" dir="2700000" algn="tl" rotWithShape="0">
              <a:prstClr val="black">
                <a:alpha val="30000"/>
              </a:prstClr>
            </a:outerShdw>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6" name="Rectangle 5">
            <a:extLst>
              <a:ext uri="{FF2B5EF4-FFF2-40B4-BE49-F238E27FC236}">
                <a16:creationId xmlns:a16="http://schemas.microsoft.com/office/drawing/2014/main" id="{5ED9AD1B-00FE-60A2-A3D4-9D6EAA0133A1}"/>
              </a:ext>
            </a:extLst>
          </p:cNvPr>
          <p:cNvSpPr/>
          <p:nvPr/>
        </p:nvSpPr>
        <p:spPr>
          <a:xfrm>
            <a:off x="2295525" y="5208934"/>
            <a:ext cx="7867650" cy="839441"/>
          </a:xfrm>
          <a:prstGeom prst="rect">
            <a:avLst/>
          </a:prstGeom>
          <a:solidFill>
            <a:schemeClr val="accent1"/>
          </a:solidFill>
          <a:ln>
            <a:noFill/>
          </a:ln>
          <a:effectLst>
            <a:outerShdw blurRad="50800" dist="38100" dir="5400000" algn="t" rotWithShape="0">
              <a:prstClr val="black">
                <a:alpha val="20000"/>
              </a:prstClr>
            </a:outerShdw>
            <a:softEdge rad="0"/>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CA"/>
          </a:p>
        </p:txBody>
      </p:sp>
      <p:sp>
        <p:nvSpPr>
          <p:cNvPr id="7" name="Google Shape;124;g3c6bb9c6c81_0_1">
            <a:extLst>
              <a:ext uri="{FF2B5EF4-FFF2-40B4-BE49-F238E27FC236}">
                <a16:creationId xmlns:a16="http://schemas.microsoft.com/office/drawing/2014/main" id="{72BF3D61-B641-DFBE-2E8B-ED00025E135C}"/>
              </a:ext>
            </a:extLst>
          </p:cNvPr>
          <p:cNvSpPr txBox="1">
            <a:spLocks noGrp="1"/>
          </p:cNvSpPr>
          <p:nvPr>
            <p:ph type="body" idx="1"/>
          </p:nvPr>
        </p:nvSpPr>
        <p:spPr>
          <a:xfrm>
            <a:off x="442764" y="1648455"/>
            <a:ext cx="11498062" cy="4622634"/>
          </a:xfrm>
          <a:prstGeom prst="rect">
            <a:avLst/>
          </a:prstGeom>
          <a:noFill/>
          <a:ln>
            <a:noFill/>
          </a:ln>
        </p:spPr>
        <p:txBody>
          <a:bodyPr spcFirstLastPara="1" wrap="square" lIns="91425" tIns="45700" rIns="91425" bIns="45700" anchor="t" anchorCtr="0">
            <a:noAutofit/>
          </a:bodyPr>
          <a:lstStyle/>
          <a:p>
            <a:pPr marL="0" indent="0" defTabSz="432000">
              <a:spcBef>
                <a:spcPts val="0"/>
              </a:spcBef>
            </a:pPr>
            <a:r>
              <a:rPr lang="en-US" sz="2400" dirty="0">
                <a:solidFill>
                  <a:schemeClr val="tx1"/>
                </a:solidFill>
                <a:latin typeface="+mn-lt"/>
              </a:rPr>
              <a:t>•	Be </a:t>
            </a:r>
            <a:r>
              <a:rPr lang="en-US" sz="2400" b="1" dirty="0">
                <a:solidFill>
                  <a:schemeClr val="tx1"/>
                </a:solidFill>
                <a:latin typeface="+mn-lt"/>
              </a:rPr>
              <a:t>respectful</a:t>
            </a:r>
            <a:r>
              <a:rPr lang="en-US" sz="2400" dirty="0">
                <a:solidFill>
                  <a:schemeClr val="tx1"/>
                </a:solidFill>
                <a:latin typeface="+mn-lt"/>
              </a:rPr>
              <a:t> of </a:t>
            </a:r>
            <a:r>
              <a:rPr lang="en-US" sz="2400" b="1" dirty="0">
                <a:solidFill>
                  <a:schemeClr val="tx1"/>
                </a:solidFill>
                <a:latin typeface="+mn-lt"/>
              </a:rPr>
              <a:t>each other </a:t>
            </a:r>
            <a:r>
              <a:rPr lang="en-US" sz="2400" dirty="0">
                <a:solidFill>
                  <a:schemeClr val="tx1"/>
                </a:solidFill>
                <a:latin typeface="+mn-lt"/>
              </a:rPr>
              <a:t>and </a:t>
            </a:r>
            <a:r>
              <a:rPr lang="en-US" sz="2400" b="1" dirty="0">
                <a:solidFill>
                  <a:schemeClr val="tx1"/>
                </a:solidFill>
                <a:latin typeface="+mn-lt"/>
              </a:rPr>
              <a:t>everyone’s privacy</a:t>
            </a:r>
          </a:p>
          <a:p>
            <a:pPr marL="0" indent="0" defTabSz="432000">
              <a:spcBef>
                <a:spcPts val="0"/>
              </a:spcBef>
            </a:pPr>
            <a:r>
              <a:rPr lang="en-US" sz="2400" dirty="0">
                <a:solidFill>
                  <a:schemeClr val="tx1"/>
                </a:solidFill>
                <a:latin typeface="+mn-lt"/>
              </a:rPr>
              <a:t>•	Be </a:t>
            </a:r>
            <a:r>
              <a:rPr lang="en-US" sz="2400" b="1" dirty="0">
                <a:solidFill>
                  <a:schemeClr val="tx1"/>
                </a:solidFill>
                <a:latin typeface="+mn-lt"/>
              </a:rPr>
              <a:t>kind</a:t>
            </a:r>
            <a:r>
              <a:rPr lang="en-US" sz="2400" dirty="0">
                <a:solidFill>
                  <a:schemeClr val="tx1"/>
                </a:solidFill>
                <a:latin typeface="+mn-lt"/>
              </a:rPr>
              <a:t> and </a:t>
            </a:r>
            <a:r>
              <a:rPr lang="en-US" sz="2400" b="1" dirty="0">
                <a:solidFill>
                  <a:schemeClr val="tx1"/>
                </a:solidFill>
                <a:latin typeface="+mn-lt"/>
              </a:rPr>
              <a:t>supportive</a:t>
            </a:r>
            <a:r>
              <a:rPr lang="en-US" sz="2400" dirty="0">
                <a:solidFill>
                  <a:schemeClr val="tx1"/>
                </a:solidFill>
                <a:latin typeface="+mn-lt"/>
              </a:rPr>
              <a:t>, including </a:t>
            </a:r>
            <a:r>
              <a:rPr lang="en-US" sz="2400" b="1" dirty="0">
                <a:solidFill>
                  <a:schemeClr val="tx1"/>
                </a:solidFill>
                <a:latin typeface="+mn-lt"/>
              </a:rPr>
              <a:t>taking turns talking</a:t>
            </a:r>
            <a:r>
              <a:rPr lang="en-US" sz="2400" dirty="0">
                <a:solidFill>
                  <a:schemeClr val="tx1"/>
                </a:solidFill>
                <a:latin typeface="+mn-lt"/>
              </a:rPr>
              <a:t> and </a:t>
            </a:r>
            <a:r>
              <a:rPr lang="en-US" sz="2400" b="1" dirty="0">
                <a:solidFill>
                  <a:schemeClr val="tx1"/>
                </a:solidFill>
                <a:latin typeface="+mn-lt"/>
              </a:rPr>
              <a:t>listening</a:t>
            </a:r>
          </a:p>
          <a:p>
            <a:pPr marL="0" indent="0" defTabSz="432000">
              <a:spcBef>
                <a:spcPts val="0"/>
              </a:spcBef>
            </a:pPr>
            <a:r>
              <a:rPr lang="en-US" sz="2400" dirty="0">
                <a:solidFill>
                  <a:schemeClr val="tx1"/>
                </a:solidFill>
                <a:latin typeface="+mn-lt"/>
              </a:rPr>
              <a:t>•	Be </a:t>
            </a:r>
            <a:r>
              <a:rPr lang="en-US" sz="2400" b="1" dirty="0">
                <a:solidFill>
                  <a:schemeClr val="tx1"/>
                </a:solidFill>
                <a:latin typeface="+mn-lt"/>
              </a:rPr>
              <a:t>mindful</a:t>
            </a:r>
            <a:r>
              <a:rPr lang="en-US" sz="2400" dirty="0">
                <a:solidFill>
                  <a:schemeClr val="tx1"/>
                </a:solidFill>
                <a:latin typeface="+mn-lt"/>
              </a:rPr>
              <a:t> of </a:t>
            </a:r>
            <a:r>
              <a:rPr lang="en-US" sz="2400" b="1" dirty="0">
                <a:solidFill>
                  <a:schemeClr val="tx1"/>
                </a:solidFill>
                <a:latin typeface="+mn-lt"/>
              </a:rPr>
              <a:t>time</a:t>
            </a:r>
            <a:r>
              <a:rPr lang="en-US" sz="2400" dirty="0">
                <a:solidFill>
                  <a:schemeClr val="tx1"/>
                </a:solidFill>
                <a:latin typeface="+mn-lt"/>
              </a:rPr>
              <a:t> and </a:t>
            </a:r>
            <a:r>
              <a:rPr lang="en-US" sz="2400" b="1" dirty="0">
                <a:solidFill>
                  <a:schemeClr val="tx1"/>
                </a:solidFill>
                <a:latin typeface="+mn-lt"/>
              </a:rPr>
              <a:t>shared space</a:t>
            </a:r>
            <a:endParaRPr sz="2400" b="1" dirty="0">
              <a:solidFill>
                <a:schemeClr val="tx1"/>
              </a:solidFill>
              <a:latin typeface="+mn-lt"/>
            </a:endParaRPr>
          </a:p>
          <a:p>
            <a:pPr marL="0" indent="0" defTabSz="432000">
              <a:spcBef>
                <a:spcPts val="0"/>
              </a:spcBef>
            </a:pPr>
            <a:r>
              <a:rPr lang="en-US" sz="2400" dirty="0">
                <a:solidFill>
                  <a:schemeClr val="tx1"/>
                </a:solidFill>
                <a:latin typeface="+mn-lt"/>
              </a:rPr>
              <a:t>•	Unless asked, try </a:t>
            </a:r>
            <a:r>
              <a:rPr lang="en-US" sz="2400" b="1" i="1" dirty="0">
                <a:solidFill>
                  <a:schemeClr val="tx1"/>
                </a:solidFill>
                <a:latin typeface="+mn-lt"/>
              </a:rPr>
              <a:t>not</a:t>
            </a:r>
            <a:r>
              <a:rPr lang="en-US" sz="2400" i="1" dirty="0">
                <a:solidFill>
                  <a:schemeClr val="tx1"/>
                </a:solidFill>
                <a:latin typeface="+mn-lt"/>
              </a:rPr>
              <a:t> </a:t>
            </a:r>
            <a:r>
              <a:rPr lang="en-US" sz="2400" dirty="0">
                <a:solidFill>
                  <a:schemeClr val="tx1"/>
                </a:solidFill>
                <a:latin typeface="+mn-lt"/>
              </a:rPr>
              <a:t>to </a:t>
            </a:r>
            <a:r>
              <a:rPr lang="en-US" sz="2400" b="1" dirty="0">
                <a:solidFill>
                  <a:schemeClr val="tx1"/>
                </a:solidFill>
                <a:latin typeface="+mn-lt"/>
              </a:rPr>
              <a:t>offer advice</a:t>
            </a:r>
            <a:endParaRPr sz="2400" b="1" dirty="0">
              <a:solidFill>
                <a:schemeClr val="tx1"/>
              </a:solidFill>
              <a:latin typeface="+mn-lt"/>
            </a:endParaRPr>
          </a:p>
          <a:p>
            <a:pPr marL="0" indent="0" defTabSz="432000">
              <a:spcBef>
                <a:spcPts val="0"/>
              </a:spcBef>
            </a:pPr>
            <a:r>
              <a:rPr lang="en-US" sz="2400" dirty="0">
                <a:solidFill>
                  <a:schemeClr val="tx1"/>
                </a:solidFill>
                <a:latin typeface="+mn-lt"/>
              </a:rPr>
              <a:t>•	</a:t>
            </a:r>
            <a:r>
              <a:rPr lang="en-US" sz="2400" b="1" dirty="0">
                <a:solidFill>
                  <a:schemeClr val="tx1"/>
                </a:solidFill>
                <a:latin typeface="+mn-lt"/>
              </a:rPr>
              <a:t>Participate</a:t>
            </a:r>
            <a:r>
              <a:rPr lang="en-US" sz="2400" dirty="0">
                <a:solidFill>
                  <a:schemeClr val="tx1"/>
                </a:solidFill>
                <a:latin typeface="+mn-lt"/>
              </a:rPr>
              <a:t> in the way that </a:t>
            </a:r>
            <a:r>
              <a:rPr lang="en-US" sz="2400" b="1" dirty="0">
                <a:solidFill>
                  <a:schemeClr val="tx1"/>
                </a:solidFill>
                <a:latin typeface="+mn-lt"/>
              </a:rPr>
              <a:t>works best for you</a:t>
            </a:r>
            <a:endParaRPr sz="2400" b="1" dirty="0">
              <a:solidFill>
                <a:schemeClr val="tx1"/>
              </a:solidFill>
              <a:latin typeface="+mn-lt"/>
            </a:endParaRPr>
          </a:p>
          <a:p>
            <a:pPr marL="0" indent="0" defTabSz="432000">
              <a:spcBef>
                <a:spcPts val="0"/>
              </a:spcBef>
            </a:pPr>
            <a:r>
              <a:rPr lang="en-US" sz="2400" dirty="0">
                <a:solidFill>
                  <a:schemeClr val="tx1"/>
                </a:solidFill>
                <a:latin typeface="+mn-lt"/>
              </a:rPr>
              <a:t>•	</a:t>
            </a:r>
            <a:r>
              <a:rPr lang="en-US" sz="2400" b="1" dirty="0">
                <a:solidFill>
                  <a:schemeClr val="tx1"/>
                </a:solidFill>
                <a:latin typeface="+mn-lt"/>
              </a:rPr>
              <a:t>Respect devices </a:t>
            </a:r>
            <a:r>
              <a:rPr lang="en-US" sz="2400" dirty="0">
                <a:solidFill>
                  <a:schemeClr val="tx1"/>
                </a:solidFill>
                <a:latin typeface="+mn-lt"/>
              </a:rPr>
              <a:t>and </a:t>
            </a:r>
            <a:r>
              <a:rPr lang="en-US" sz="2400" b="1" dirty="0">
                <a:solidFill>
                  <a:schemeClr val="tx1"/>
                </a:solidFill>
                <a:latin typeface="+mn-lt"/>
              </a:rPr>
              <a:t>materials</a:t>
            </a:r>
            <a:endParaRPr sz="2400" b="1" dirty="0">
              <a:solidFill>
                <a:schemeClr val="tx1"/>
              </a:solidFill>
              <a:latin typeface="+mn-lt"/>
            </a:endParaRPr>
          </a:p>
          <a:p>
            <a:pPr marL="0" lvl="0" indent="0" algn="ctr" rtl="0">
              <a:lnSpc>
                <a:spcPct val="200000"/>
              </a:lnSpc>
              <a:spcBef>
                <a:spcPts val="0"/>
              </a:spcBef>
              <a:spcAft>
                <a:spcPts val="0"/>
              </a:spcAft>
              <a:buClr>
                <a:schemeClr val="dk1"/>
              </a:buClr>
              <a:buSzPts val="2400"/>
              <a:buNone/>
            </a:pPr>
            <a:r>
              <a:rPr lang="en-US" sz="3400" b="1" spc="-120" dirty="0">
                <a:solidFill>
                  <a:schemeClr val="bg1"/>
                </a:solidFill>
                <a:latin typeface="Argent CF" panose="00000800000000000000" pitchFamily="50" charset="0"/>
              </a:rPr>
              <a:t>Have fun </a:t>
            </a:r>
            <a:r>
              <a:rPr lang="en-US" sz="3400" spc="-120" dirty="0">
                <a:solidFill>
                  <a:schemeClr val="bg1"/>
                </a:solidFill>
                <a:latin typeface="Argent CF" panose="00000800000000000000" pitchFamily="50" charset="0"/>
              </a:rPr>
              <a:t>— we’re </a:t>
            </a:r>
            <a:r>
              <a:rPr lang="en-US" sz="3400" b="1" spc="-120" dirty="0">
                <a:solidFill>
                  <a:schemeClr val="bg1"/>
                </a:solidFill>
                <a:latin typeface="Argent CF" panose="00000800000000000000" pitchFamily="50" charset="0"/>
              </a:rPr>
              <a:t>all </a:t>
            </a:r>
            <a:r>
              <a:rPr lang="en-US" sz="3400" spc="-120" dirty="0">
                <a:solidFill>
                  <a:schemeClr val="bg1"/>
                </a:solidFill>
                <a:latin typeface="Argent CF" panose="00000800000000000000" pitchFamily="50" charset="0"/>
              </a:rPr>
              <a:t>l</a:t>
            </a:r>
            <a:r>
              <a:rPr lang="en-US" sz="3400" b="1" spc="-120" dirty="0">
                <a:solidFill>
                  <a:schemeClr val="bg1"/>
                </a:solidFill>
                <a:latin typeface="Argent CF" panose="00000800000000000000" pitchFamily="50" charset="0"/>
              </a:rPr>
              <a:t>earning</a:t>
            </a:r>
            <a:r>
              <a:rPr lang="en-US" sz="3400" spc="-120" dirty="0">
                <a:solidFill>
                  <a:schemeClr val="bg1"/>
                </a:solidFill>
                <a:latin typeface="Argent CF" panose="00000800000000000000" pitchFamily="50" charset="0"/>
              </a:rPr>
              <a:t> together!</a:t>
            </a:r>
            <a:endParaRPr sz="3400" spc="-120" dirty="0">
              <a:solidFill>
                <a:schemeClr val="bg1"/>
              </a:solidFill>
              <a:latin typeface="Argent CF" panose="00000800000000000000" pitchFamily="50" charset="0"/>
            </a:endParaRPr>
          </a:p>
        </p:txBody>
      </p:sp>
      <p:sp>
        <p:nvSpPr>
          <p:cNvPr id="18" name="Google Shape;110;p2">
            <a:extLst>
              <a:ext uri="{FF2B5EF4-FFF2-40B4-BE49-F238E27FC236}">
                <a16:creationId xmlns:a16="http://schemas.microsoft.com/office/drawing/2014/main" id="{CD4FC576-D2CB-8630-089C-406BCD290380}"/>
              </a:ext>
            </a:extLst>
          </p:cNvPr>
          <p:cNvSpPr txBox="1">
            <a:spLocks/>
          </p:cNvSpPr>
          <p:nvPr/>
        </p:nvSpPr>
        <p:spPr>
          <a:xfrm>
            <a:off x="334975" y="249577"/>
            <a:ext cx="5761025" cy="800101"/>
          </a:xfrm>
          <a:prstGeom prst="rect">
            <a:avLst/>
          </a:prstGeom>
          <a:noFill/>
          <a:ln>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400"/>
              <a:buFont typeface="Arial"/>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b="1" dirty="0">
                <a:solidFill>
                  <a:schemeClr val="bg1"/>
                </a:solidFill>
              </a:rPr>
              <a:t>Group Guidelines</a:t>
            </a:r>
          </a:p>
        </p:txBody>
      </p:sp>
      <p:sp>
        <p:nvSpPr>
          <p:cNvPr id="2" name="Google Shape;110;p2">
            <a:extLst>
              <a:ext uri="{FF2B5EF4-FFF2-40B4-BE49-F238E27FC236}">
                <a16:creationId xmlns:a16="http://schemas.microsoft.com/office/drawing/2014/main" id="{BDD1C7D4-C3F0-96F9-3F15-0E95E36EDA2C}"/>
              </a:ext>
            </a:extLst>
          </p:cNvPr>
          <p:cNvSpPr txBox="1">
            <a:spLocks/>
          </p:cNvSpPr>
          <p:nvPr/>
        </p:nvSpPr>
        <p:spPr>
          <a:xfrm>
            <a:off x="6096000"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9" name="Rectangle 8">
            <a:extLst>
              <a:ext uri="{FF2B5EF4-FFF2-40B4-BE49-F238E27FC236}">
                <a16:creationId xmlns:a16="http://schemas.microsoft.com/office/drawing/2014/main" id="{5EC4B981-0B95-4FF7-2A82-44AA68C174AF}"/>
              </a:ext>
            </a:extLst>
          </p:cNvPr>
          <p:cNvSpPr/>
          <p:nvPr/>
        </p:nvSpPr>
        <p:spPr>
          <a:xfrm>
            <a:off x="0" y="308656"/>
            <a:ext cx="12191996" cy="681334"/>
          </a:xfrm>
          <a:prstGeom prst="rect">
            <a:avLst/>
          </a:prstGeom>
          <a:solidFill>
            <a:schemeClr val="accent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grpSp>
        <p:nvGrpSpPr>
          <p:cNvPr id="10" name="Group 9">
            <a:extLst>
              <a:ext uri="{FF2B5EF4-FFF2-40B4-BE49-F238E27FC236}">
                <a16:creationId xmlns:a16="http://schemas.microsoft.com/office/drawing/2014/main" id="{317BBE44-8841-16EF-B892-843BE47AE2F0}"/>
              </a:ext>
            </a:extLst>
          </p:cNvPr>
          <p:cNvGrpSpPr/>
          <p:nvPr/>
        </p:nvGrpSpPr>
        <p:grpSpPr>
          <a:xfrm>
            <a:off x="0" y="1625601"/>
            <a:ext cx="5959366" cy="1106582"/>
            <a:chOff x="0" y="190501"/>
            <a:chExt cx="5191125" cy="917354"/>
          </a:xfrm>
          <a:solidFill>
            <a:schemeClr val="accent2"/>
          </a:solidFill>
          <a:effectLst>
            <a:outerShdw blurRad="50800" dist="38100" dir="2700000" algn="tl" rotWithShape="0">
              <a:prstClr val="black">
                <a:alpha val="28000"/>
              </a:prstClr>
            </a:outerShdw>
          </a:effectLst>
        </p:grpSpPr>
        <p:sp>
          <p:nvSpPr>
            <p:cNvPr id="11" name="Rectangle 10">
              <a:extLst>
                <a:ext uri="{FF2B5EF4-FFF2-40B4-BE49-F238E27FC236}">
                  <a16:creationId xmlns:a16="http://schemas.microsoft.com/office/drawing/2014/main" id="{12869AB3-3CFA-896D-66A4-E4CA2005890E}"/>
                </a:ext>
              </a:extLst>
            </p:cNvPr>
            <p:cNvSpPr/>
            <p:nvPr/>
          </p:nvSpPr>
          <p:spPr>
            <a:xfrm>
              <a:off x="0" y="200025"/>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dirty="0"/>
            </a:p>
          </p:txBody>
        </p:sp>
        <p:sp>
          <p:nvSpPr>
            <p:cNvPr id="12" name="Isosceles Triangle 11">
              <a:extLst>
                <a:ext uri="{FF2B5EF4-FFF2-40B4-BE49-F238E27FC236}">
                  <a16:creationId xmlns:a16="http://schemas.microsoft.com/office/drawing/2014/main" id="{B8B6E1EF-7C11-9125-94E6-52D3AF5F2BDF}"/>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130" name="Google Shape;130;p5"/>
          <p:cNvSpPr txBox="1">
            <a:spLocks noGrp="1"/>
          </p:cNvSpPr>
          <p:nvPr>
            <p:ph type="subTitle" idx="1"/>
          </p:nvPr>
        </p:nvSpPr>
        <p:spPr>
          <a:xfrm>
            <a:off x="334974" y="1718372"/>
            <a:ext cx="5132427" cy="104644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2400"/>
              <a:buNone/>
            </a:pPr>
            <a:r>
              <a:rPr lang="en-US" sz="2800" spc="-150" dirty="0">
                <a:solidFill>
                  <a:schemeClr val="tx1"/>
                </a:solidFill>
                <a:latin typeface="Argent CF" panose="00000800000000000000" pitchFamily="50" charset="0"/>
              </a:rPr>
              <a:t>Today, we are going to </a:t>
            </a:r>
            <a:br>
              <a:rPr lang="en-US" sz="2800" spc="-150" dirty="0">
                <a:solidFill>
                  <a:schemeClr val="tx1"/>
                </a:solidFill>
                <a:latin typeface="Argent CF" panose="00000800000000000000" pitchFamily="50" charset="0"/>
              </a:rPr>
            </a:br>
            <a:r>
              <a:rPr lang="en-US" sz="2800" spc="-150" dirty="0">
                <a:latin typeface="Argent CF" panose="00000800000000000000" pitchFamily="50" charset="0"/>
              </a:rPr>
              <a:t>discuss online safety </a:t>
            </a:r>
            <a:r>
              <a:rPr lang="en-US" sz="2800" spc="-150" dirty="0">
                <a:solidFill>
                  <a:schemeClr val="tx1"/>
                </a:solidFill>
                <a:latin typeface="Argent CF" panose="00000800000000000000" pitchFamily="50" charset="0"/>
              </a:rPr>
              <a:t>together!</a:t>
            </a:r>
            <a:endParaRPr sz="2800" spc="-150" dirty="0">
              <a:solidFill>
                <a:schemeClr val="tx1"/>
              </a:solidFill>
              <a:latin typeface="Argent CF" panose="00000800000000000000" pitchFamily="50" charset="0"/>
            </a:endParaRPr>
          </a:p>
          <a:p>
            <a:pPr marL="0" lvl="0" indent="0" algn="l" rtl="0">
              <a:lnSpc>
                <a:spcPct val="100000"/>
              </a:lnSpc>
              <a:spcBef>
                <a:spcPts val="1200"/>
              </a:spcBef>
              <a:spcAft>
                <a:spcPts val="0"/>
              </a:spcAft>
              <a:buClr>
                <a:schemeClr val="accent1"/>
              </a:buClr>
              <a:buSzPts val="2400"/>
              <a:buNone/>
            </a:pPr>
            <a:endParaRPr dirty="0">
              <a:solidFill>
                <a:schemeClr val="accent3"/>
              </a:solidFill>
            </a:endParaRPr>
          </a:p>
        </p:txBody>
      </p:sp>
      <p:sp>
        <p:nvSpPr>
          <p:cNvPr id="132" name="Google Shape;132;p5"/>
          <p:cNvSpPr txBox="1">
            <a:spLocks noGrp="1"/>
          </p:cNvSpPr>
          <p:nvPr>
            <p:ph type="body" idx="2"/>
          </p:nvPr>
        </p:nvSpPr>
        <p:spPr>
          <a:xfrm>
            <a:off x="6275388" y="1625600"/>
            <a:ext cx="5700712" cy="4864099"/>
          </a:xfrm>
          <a:prstGeom prst="rect">
            <a:avLst/>
          </a:prstGeom>
          <a:noFill/>
          <a:ln>
            <a:noFill/>
          </a:ln>
        </p:spPr>
        <p:txBody>
          <a:bodyPr spcFirstLastPara="1" wrap="square" lIns="91425" tIns="45700" rIns="91425" bIns="45700" anchor="t" anchorCtr="0">
            <a:normAutofit/>
          </a:bodyPr>
          <a:lstStyle/>
          <a:p>
            <a:pPr marL="0" lvl="0" indent="0" algn="l" rtl="0">
              <a:lnSpc>
                <a:spcPct val="200000"/>
              </a:lnSpc>
              <a:spcBef>
                <a:spcPts val="0"/>
              </a:spcBef>
              <a:spcAft>
                <a:spcPts val="3000"/>
              </a:spcAft>
              <a:buNone/>
            </a:pPr>
            <a:r>
              <a:rPr lang="en-US" sz="2800" dirty="0">
                <a:latin typeface="+mn-lt"/>
              </a:rPr>
              <a:t>We will be covering:</a:t>
            </a:r>
            <a:endParaRPr sz="2800" dirty="0">
              <a:solidFill>
                <a:schemeClr val="bg2"/>
              </a:solidFill>
              <a:latin typeface="+mn-lt"/>
            </a:endParaRPr>
          </a:p>
          <a:p>
            <a:pPr marL="482600" lvl="0" indent="-457200" algn="l" rtl="0">
              <a:lnSpc>
                <a:spcPct val="100000"/>
              </a:lnSpc>
              <a:spcBef>
                <a:spcPts val="0"/>
              </a:spcBef>
              <a:spcAft>
                <a:spcPts val="3000"/>
              </a:spcAft>
              <a:buClr>
                <a:schemeClr val="dk1"/>
              </a:buClr>
              <a:buSzPct val="100000"/>
              <a:buBlip>
                <a:blip r:embed="rId3">
                  <a:extLst>
                    <a:ext uri="{96DAC541-7B7A-43D3-8B79-37D633B846F1}">
                      <asvg:svgBlip xmlns:asvg="http://schemas.microsoft.com/office/drawing/2016/SVG/main" r:embed="rId4"/>
                    </a:ext>
                  </a:extLst>
                </a:blip>
              </a:buBlip>
            </a:pPr>
            <a:r>
              <a:rPr lang="en-US" sz="2800" b="1" dirty="0">
                <a:solidFill>
                  <a:schemeClr val="tx1"/>
                </a:solidFill>
                <a:latin typeface="+mn-lt"/>
              </a:rPr>
              <a:t>How</a:t>
            </a:r>
            <a:r>
              <a:rPr lang="en-US" sz="2800" dirty="0">
                <a:solidFill>
                  <a:schemeClr val="tx1"/>
                </a:solidFill>
                <a:latin typeface="+mn-lt"/>
              </a:rPr>
              <a:t> to </a:t>
            </a:r>
            <a:r>
              <a:rPr lang="en-US" sz="2800" b="1" dirty="0">
                <a:solidFill>
                  <a:schemeClr val="accent1"/>
                </a:solidFill>
                <a:latin typeface="+mn-lt"/>
              </a:rPr>
              <a:t>recognize scams</a:t>
            </a:r>
            <a:endParaRPr sz="2800" b="1" dirty="0">
              <a:solidFill>
                <a:schemeClr val="accent1"/>
              </a:solidFill>
              <a:latin typeface="+mn-lt"/>
            </a:endParaRPr>
          </a:p>
          <a:p>
            <a:pPr marL="482600" lvl="0" indent="-457200" algn="l" rtl="0">
              <a:lnSpc>
                <a:spcPct val="100000"/>
              </a:lnSpc>
              <a:spcBef>
                <a:spcPts val="0"/>
              </a:spcBef>
              <a:spcAft>
                <a:spcPts val="3000"/>
              </a:spcAft>
              <a:buClr>
                <a:schemeClr val="dk1"/>
              </a:buClr>
              <a:buSzPct val="100000"/>
              <a:buBlip>
                <a:blip r:embed="rId3">
                  <a:extLst>
                    <a:ext uri="{96DAC541-7B7A-43D3-8B79-37D633B846F1}">
                      <asvg:svgBlip xmlns:asvg="http://schemas.microsoft.com/office/drawing/2016/SVG/main" r:embed="rId4"/>
                    </a:ext>
                  </a:extLst>
                </a:blip>
              </a:buBlip>
            </a:pPr>
            <a:r>
              <a:rPr lang="en-US" sz="2800" b="1" dirty="0">
                <a:solidFill>
                  <a:schemeClr val="accent1"/>
                </a:solidFill>
                <a:latin typeface="+mn-lt"/>
              </a:rPr>
              <a:t>What to do </a:t>
            </a:r>
            <a:r>
              <a:rPr lang="en-US" sz="2800" dirty="0">
                <a:solidFill>
                  <a:schemeClr val="tx1"/>
                </a:solidFill>
                <a:latin typeface="+mn-lt"/>
              </a:rPr>
              <a:t>if you </a:t>
            </a:r>
            <a:r>
              <a:rPr lang="en-US" sz="2800" b="1" dirty="0">
                <a:solidFill>
                  <a:schemeClr val="tx1"/>
                </a:solidFill>
                <a:latin typeface="+mn-lt"/>
              </a:rPr>
              <a:t>come across </a:t>
            </a:r>
            <a:br>
              <a:rPr lang="en-US" sz="2800" b="1" dirty="0">
                <a:solidFill>
                  <a:schemeClr val="tx1"/>
                </a:solidFill>
                <a:latin typeface="+mn-lt"/>
              </a:rPr>
            </a:br>
            <a:r>
              <a:rPr lang="en-US" sz="2800" b="1" dirty="0">
                <a:solidFill>
                  <a:schemeClr val="tx1"/>
                </a:solidFill>
                <a:latin typeface="+mn-lt"/>
              </a:rPr>
              <a:t>a scam</a:t>
            </a:r>
            <a:endParaRPr sz="2800" b="1" i="1" dirty="0">
              <a:solidFill>
                <a:schemeClr val="tx1"/>
              </a:solidFill>
              <a:latin typeface="+mn-lt"/>
            </a:endParaRPr>
          </a:p>
          <a:p>
            <a:pPr marL="482600" lvl="0" indent="-457200" algn="l" rtl="0">
              <a:lnSpc>
                <a:spcPct val="100000"/>
              </a:lnSpc>
              <a:spcBef>
                <a:spcPts val="0"/>
              </a:spcBef>
              <a:spcAft>
                <a:spcPts val="3000"/>
              </a:spcAft>
              <a:buClr>
                <a:schemeClr val="dk1"/>
              </a:buClr>
              <a:buSzPct val="100000"/>
              <a:buBlip>
                <a:blip r:embed="rId3">
                  <a:extLst>
                    <a:ext uri="{96DAC541-7B7A-43D3-8B79-37D633B846F1}">
                      <asvg:svgBlip xmlns:asvg="http://schemas.microsoft.com/office/drawing/2016/SVG/main" r:embed="rId4"/>
                    </a:ext>
                  </a:extLst>
                </a:blip>
              </a:buBlip>
            </a:pPr>
            <a:r>
              <a:rPr lang="en-US" sz="2800" b="1" dirty="0">
                <a:solidFill>
                  <a:schemeClr val="tx1"/>
                </a:solidFill>
                <a:latin typeface="+mn-lt"/>
              </a:rPr>
              <a:t>How to create</a:t>
            </a:r>
            <a:r>
              <a:rPr lang="en-US" sz="2800" dirty="0">
                <a:solidFill>
                  <a:schemeClr val="tx1"/>
                </a:solidFill>
                <a:latin typeface="+mn-lt"/>
              </a:rPr>
              <a:t> a </a:t>
            </a:r>
            <a:r>
              <a:rPr lang="en-US" sz="2800" b="1" dirty="0">
                <a:solidFill>
                  <a:schemeClr val="accent1"/>
                </a:solidFill>
                <a:latin typeface="+mn-lt"/>
              </a:rPr>
              <a:t>strong password</a:t>
            </a:r>
            <a:endParaRPr sz="2800" b="1" i="1" dirty="0">
              <a:solidFill>
                <a:schemeClr val="accent1"/>
              </a:solidFill>
              <a:latin typeface="+mn-lt"/>
            </a:endParaRPr>
          </a:p>
        </p:txBody>
      </p:sp>
      <p:grpSp>
        <p:nvGrpSpPr>
          <p:cNvPr id="2" name="Group 1">
            <a:extLst>
              <a:ext uri="{FF2B5EF4-FFF2-40B4-BE49-F238E27FC236}">
                <a16:creationId xmlns:a16="http://schemas.microsoft.com/office/drawing/2014/main" id="{2E3003BF-1FE5-6B8D-2066-C1588AAA0117}"/>
              </a:ext>
            </a:extLst>
          </p:cNvPr>
          <p:cNvGrpSpPr/>
          <p:nvPr/>
        </p:nvGrpSpPr>
        <p:grpSpPr>
          <a:xfrm>
            <a:off x="0" y="190500"/>
            <a:ext cx="4610100" cy="907831"/>
            <a:chOff x="0" y="190500"/>
            <a:chExt cx="5191125" cy="907831"/>
          </a:xfrm>
          <a:solidFill>
            <a:schemeClr val="accent1"/>
          </a:solidFill>
          <a:effectLst>
            <a:outerShdw blurRad="50800" dist="38100" dir="2700000" algn="tl" rotWithShape="0">
              <a:prstClr val="black">
                <a:alpha val="28000"/>
              </a:prstClr>
            </a:outerShdw>
          </a:effectLst>
        </p:grpSpPr>
        <p:sp>
          <p:nvSpPr>
            <p:cNvPr id="3" name="Rectangle 2">
              <a:extLst>
                <a:ext uri="{FF2B5EF4-FFF2-40B4-BE49-F238E27FC236}">
                  <a16:creationId xmlns:a16="http://schemas.microsoft.com/office/drawing/2014/main" id="{1369B324-E6B4-9F88-F1E1-15C3B6C7761F}"/>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5" name="Isosceles Triangle 4">
              <a:extLst>
                <a:ext uri="{FF2B5EF4-FFF2-40B4-BE49-F238E27FC236}">
                  <a16:creationId xmlns:a16="http://schemas.microsoft.com/office/drawing/2014/main" id="{FFEB6620-48FC-4085-5496-AE52EAC309FA}"/>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7" name="Google Shape;110;p2">
            <a:extLst>
              <a:ext uri="{FF2B5EF4-FFF2-40B4-BE49-F238E27FC236}">
                <a16:creationId xmlns:a16="http://schemas.microsoft.com/office/drawing/2014/main" id="{38D6FCAA-73A5-42D5-5A70-072CAE9F0742}"/>
              </a:ext>
            </a:extLst>
          </p:cNvPr>
          <p:cNvSpPr txBox="1">
            <a:spLocks/>
          </p:cNvSpPr>
          <p:nvPr/>
        </p:nvSpPr>
        <p:spPr>
          <a:xfrm>
            <a:off x="334975" y="249577"/>
            <a:ext cx="5761025" cy="800101"/>
          </a:xfrm>
          <a:prstGeom prst="rect">
            <a:avLst/>
          </a:prstGeom>
          <a:noFill/>
          <a:ln>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400"/>
              <a:buFont typeface="Arial"/>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b="1" dirty="0">
                <a:solidFill>
                  <a:schemeClr val="bg1"/>
                </a:solidFill>
              </a:rPr>
              <a:t>Today’s Goals</a:t>
            </a:r>
          </a:p>
        </p:txBody>
      </p:sp>
      <p:sp>
        <p:nvSpPr>
          <p:cNvPr id="4" name="Google Shape;110;p2">
            <a:extLst>
              <a:ext uri="{FF2B5EF4-FFF2-40B4-BE49-F238E27FC236}">
                <a16:creationId xmlns:a16="http://schemas.microsoft.com/office/drawing/2014/main" id="{14DB4307-161B-3665-37C2-2E68B17EA1A7}"/>
              </a:ext>
            </a:extLst>
          </p:cNvPr>
          <p:cNvSpPr txBox="1">
            <a:spLocks/>
          </p:cNvSpPr>
          <p:nvPr/>
        </p:nvSpPr>
        <p:spPr>
          <a:xfrm>
            <a:off x="6096000"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pic>
        <p:nvPicPr>
          <p:cNvPr id="14" name="Graphic 13">
            <a:extLst>
              <a:ext uri="{FF2B5EF4-FFF2-40B4-BE49-F238E27FC236}">
                <a16:creationId xmlns:a16="http://schemas.microsoft.com/office/drawing/2014/main" id="{B78CB298-380E-242B-ABBB-8F922E21C68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1354960">
            <a:off x="600133" y="2944172"/>
            <a:ext cx="5157395" cy="338154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4" name="Rectangle 3">
            <a:extLst>
              <a:ext uri="{FF2B5EF4-FFF2-40B4-BE49-F238E27FC236}">
                <a16:creationId xmlns:a16="http://schemas.microsoft.com/office/drawing/2014/main" id="{53B20206-38F0-C656-4720-7382540654E2}"/>
              </a:ext>
            </a:extLst>
          </p:cNvPr>
          <p:cNvSpPr/>
          <p:nvPr/>
        </p:nvSpPr>
        <p:spPr>
          <a:xfrm>
            <a:off x="0" y="308656"/>
            <a:ext cx="12191996" cy="681334"/>
          </a:xfrm>
          <a:prstGeom prst="rect">
            <a:avLst/>
          </a:prstGeom>
          <a:solidFill>
            <a:schemeClr val="accent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grpSp>
        <p:nvGrpSpPr>
          <p:cNvPr id="5" name="Group 4">
            <a:extLst>
              <a:ext uri="{FF2B5EF4-FFF2-40B4-BE49-F238E27FC236}">
                <a16:creationId xmlns:a16="http://schemas.microsoft.com/office/drawing/2014/main" id="{E5DE11A3-A2BB-2D87-9A22-A876395BF00E}"/>
              </a:ext>
            </a:extLst>
          </p:cNvPr>
          <p:cNvGrpSpPr/>
          <p:nvPr/>
        </p:nvGrpSpPr>
        <p:grpSpPr>
          <a:xfrm>
            <a:off x="0" y="190500"/>
            <a:ext cx="6388100" cy="907831"/>
            <a:chOff x="0" y="190500"/>
            <a:chExt cx="5191125" cy="907831"/>
          </a:xfrm>
          <a:solidFill>
            <a:schemeClr val="accent1"/>
          </a:solidFill>
          <a:effectLst>
            <a:outerShdw blurRad="50800" dist="38100" dir="2700000" algn="tl" rotWithShape="0">
              <a:prstClr val="black">
                <a:alpha val="28000"/>
              </a:prstClr>
            </a:outerShdw>
          </a:effectLst>
        </p:grpSpPr>
        <p:sp>
          <p:nvSpPr>
            <p:cNvPr id="6" name="Rectangle 5">
              <a:extLst>
                <a:ext uri="{FF2B5EF4-FFF2-40B4-BE49-F238E27FC236}">
                  <a16:creationId xmlns:a16="http://schemas.microsoft.com/office/drawing/2014/main" id="{4F56700D-0AC9-F067-4AA1-AF786114A97A}"/>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dirty="0"/>
            </a:p>
          </p:txBody>
        </p:sp>
        <p:sp>
          <p:nvSpPr>
            <p:cNvPr id="7" name="Isosceles Triangle 6">
              <a:extLst>
                <a:ext uri="{FF2B5EF4-FFF2-40B4-BE49-F238E27FC236}">
                  <a16:creationId xmlns:a16="http://schemas.microsoft.com/office/drawing/2014/main" id="{7C411B6C-7276-5626-901D-09C8F17B3AB2}"/>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8" name="Google Shape;110;p2">
            <a:extLst>
              <a:ext uri="{FF2B5EF4-FFF2-40B4-BE49-F238E27FC236}">
                <a16:creationId xmlns:a16="http://schemas.microsoft.com/office/drawing/2014/main" id="{41415ED1-AB39-9337-6994-B5A0694A24F3}"/>
              </a:ext>
            </a:extLst>
          </p:cNvPr>
          <p:cNvSpPr txBox="1">
            <a:spLocks/>
          </p:cNvSpPr>
          <p:nvPr/>
        </p:nvSpPr>
        <p:spPr>
          <a:xfrm>
            <a:off x="334975" y="249577"/>
            <a:ext cx="5761025" cy="800101"/>
          </a:xfrm>
          <a:prstGeom prst="rect">
            <a:avLst/>
          </a:prstGeom>
          <a:noFill/>
          <a:ln>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400"/>
              <a:buFont typeface="Arial"/>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b="1" dirty="0">
                <a:solidFill>
                  <a:schemeClr val="bg1"/>
                </a:solidFill>
              </a:rPr>
              <a:t>Things to Remember</a:t>
            </a:r>
          </a:p>
        </p:txBody>
      </p:sp>
      <p:pic>
        <p:nvPicPr>
          <p:cNvPr id="12" name="Picture 11">
            <a:extLst>
              <a:ext uri="{FF2B5EF4-FFF2-40B4-BE49-F238E27FC236}">
                <a16:creationId xmlns:a16="http://schemas.microsoft.com/office/drawing/2014/main" id="{284AC37C-B363-715D-4510-68E94D49606B}"/>
              </a:ext>
            </a:extLst>
          </p:cNvPr>
          <p:cNvPicPr>
            <a:picLocks noChangeAspect="1"/>
          </p:cNvPicPr>
          <p:nvPr/>
        </p:nvPicPr>
        <p:blipFill>
          <a:blip r:embed="rId3"/>
          <a:srcRect/>
          <a:stretch/>
        </p:blipFill>
        <p:spPr>
          <a:xfrm>
            <a:off x="1194100" y="652398"/>
            <a:ext cx="9803799" cy="6535866"/>
          </a:xfrm>
          <a:prstGeom prst="rect">
            <a:avLst/>
          </a:prstGeom>
          <a:effectLst>
            <a:outerShdw blurRad="101600" dist="88900" dir="4200000" sx="101000" sy="101000" algn="tl" rotWithShape="0">
              <a:prstClr val="black">
                <a:alpha val="30000"/>
              </a:prstClr>
            </a:outerShdw>
          </a:effectLst>
        </p:spPr>
      </p:pic>
      <p:sp>
        <p:nvSpPr>
          <p:cNvPr id="10" name="Google Shape;124;g3c6bb9c6c81_0_1">
            <a:extLst>
              <a:ext uri="{FF2B5EF4-FFF2-40B4-BE49-F238E27FC236}">
                <a16:creationId xmlns:a16="http://schemas.microsoft.com/office/drawing/2014/main" id="{7C097874-CE63-ECD6-CFF4-ED8A86ACD2DF}"/>
              </a:ext>
            </a:extLst>
          </p:cNvPr>
          <p:cNvSpPr txBox="1">
            <a:spLocks/>
          </p:cNvSpPr>
          <p:nvPr/>
        </p:nvSpPr>
        <p:spPr>
          <a:xfrm>
            <a:off x="2240056" y="2657139"/>
            <a:ext cx="7692838" cy="3774375"/>
          </a:xfrm>
          <a:prstGeom prst="rect">
            <a:avLst/>
          </a:prstGeom>
          <a:noFill/>
          <a:ln>
            <a:noFill/>
          </a:ln>
        </p:spPr>
        <p:txBody>
          <a:bodyPr spcFirstLastPara="1" vert="horz" wrap="square" lIns="91425" tIns="45700" rIns="91425" bIns="45700" rtlCol="0" anchor="t" anchorCtr="0">
            <a:noAutofit/>
          </a:bodyPr>
          <a:lstStyle>
            <a:lvl1pPr marL="457200" lvl="0"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800" kern="1200">
                <a:solidFill>
                  <a:schemeClr val="tx1"/>
                </a:solidFill>
                <a:latin typeface="+mn-lt"/>
                <a:ea typeface="+mn-ea"/>
                <a:cs typeface="+mn-cs"/>
              </a:defRPr>
            </a:lvl1pPr>
            <a:lvl2pPr marL="914400" lvl="1"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400" kern="1200">
                <a:solidFill>
                  <a:schemeClr val="tx1"/>
                </a:solidFill>
                <a:latin typeface="+mn-lt"/>
                <a:ea typeface="+mn-ea"/>
                <a:cs typeface="+mn-cs"/>
              </a:defRPr>
            </a:lvl2pPr>
            <a:lvl3pPr marL="1371600" lvl="2" indent="-228600" algn="l" defTabSz="914400" rtl="0" eaLnBrk="1" latinLnBrk="0" hangingPunct="1">
              <a:lnSpc>
                <a:spcPct val="150000"/>
              </a:lnSpc>
              <a:spcBef>
                <a:spcPts val="1200"/>
              </a:spcBef>
              <a:spcAft>
                <a:spcPts val="0"/>
              </a:spcAft>
              <a:buClr>
                <a:schemeClr val="dk1"/>
              </a:buClr>
              <a:buSzPts val="2000"/>
              <a:buFont typeface="Arial" panose="020B0604020202020204" pitchFamily="34" charset="0"/>
              <a:buNone/>
              <a:defRPr sz="2000" kern="1200">
                <a:solidFill>
                  <a:schemeClr val="tx1"/>
                </a:solidFill>
                <a:latin typeface="+mn-lt"/>
                <a:ea typeface="+mn-ea"/>
                <a:cs typeface="+mn-cs"/>
              </a:defRPr>
            </a:lvl3pPr>
            <a:lvl4pPr marL="1828800" lvl="3"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368300" lvl="0" indent="-342900">
              <a:spcBef>
                <a:spcPts val="0"/>
              </a:spcBef>
              <a:buSzPts val="2000"/>
              <a:buFont typeface="Wingdings" panose="05000000000000000000" pitchFamily="2" charset="2"/>
              <a:buChar char="q"/>
            </a:pPr>
            <a:r>
              <a:rPr lang="en-US" b="1" dirty="0">
                <a:solidFill>
                  <a:schemeClr val="accent1"/>
                </a:solidFill>
              </a:rPr>
              <a:t>Don't expect perfection </a:t>
            </a:r>
            <a:r>
              <a:rPr lang="en-US" dirty="0"/>
              <a:t>– we're </a:t>
            </a:r>
            <a:r>
              <a:rPr lang="en-US" b="1" i="1" dirty="0"/>
              <a:t>all learning </a:t>
            </a:r>
            <a:r>
              <a:rPr lang="en-US" dirty="0"/>
              <a:t>together</a:t>
            </a:r>
          </a:p>
          <a:p>
            <a:pPr marL="368300" lvl="0" indent="-342900">
              <a:buSzPts val="2000"/>
              <a:buFont typeface="Wingdings" panose="05000000000000000000" pitchFamily="2" charset="2"/>
              <a:buChar char="q"/>
            </a:pPr>
            <a:r>
              <a:rPr lang="en-US" b="1" dirty="0">
                <a:solidFill>
                  <a:schemeClr val="accent1"/>
                </a:solidFill>
              </a:rPr>
              <a:t>Take breaks</a:t>
            </a:r>
            <a:r>
              <a:rPr lang="en-US" dirty="0"/>
              <a:t>, step away </a:t>
            </a:r>
            <a:r>
              <a:rPr lang="en-US" b="1" i="1" dirty="0"/>
              <a:t>whenever</a:t>
            </a:r>
            <a:r>
              <a:rPr lang="en-US" i="1" dirty="0"/>
              <a:t> you need to</a:t>
            </a:r>
          </a:p>
          <a:p>
            <a:pPr marL="368300" lvl="0" indent="-342900">
              <a:buSzPts val="2000"/>
              <a:buFont typeface="Wingdings" panose="05000000000000000000" pitchFamily="2" charset="2"/>
              <a:buChar char="q"/>
            </a:pPr>
            <a:r>
              <a:rPr lang="en-US" dirty="0"/>
              <a:t>Questions are </a:t>
            </a:r>
            <a:r>
              <a:rPr lang="en-US" b="1" i="1" dirty="0">
                <a:solidFill>
                  <a:schemeClr val="accent1"/>
                </a:solidFill>
              </a:rPr>
              <a:t>always welcome</a:t>
            </a:r>
          </a:p>
          <a:p>
            <a:pPr marL="368300" lvl="0" indent="-342900">
              <a:buSzPts val="2000"/>
              <a:buFont typeface="Wingdings" panose="05000000000000000000" pitchFamily="2" charset="2"/>
              <a:buChar char="q"/>
            </a:pPr>
            <a:r>
              <a:rPr lang="en-US" dirty="0"/>
              <a:t>Learning </a:t>
            </a:r>
            <a:r>
              <a:rPr lang="en-US" b="1" i="1" dirty="0">
                <a:solidFill>
                  <a:schemeClr val="accent1"/>
                </a:solidFill>
              </a:rPr>
              <a:t>takes time </a:t>
            </a:r>
            <a:r>
              <a:rPr lang="en-US" dirty="0"/>
              <a:t>(</a:t>
            </a:r>
            <a:r>
              <a:rPr lang="en-US" i="1" dirty="0"/>
              <a:t>and that's okay!</a:t>
            </a:r>
            <a:r>
              <a:rPr lang="en-US" dirty="0"/>
              <a:t>)</a:t>
            </a:r>
          </a:p>
          <a:p>
            <a:pPr marL="0" indent="0" algn="ctr">
              <a:lnSpc>
                <a:spcPct val="200000"/>
              </a:lnSpc>
              <a:spcBef>
                <a:spcPts val="0"/>
              </a:spcBef>
            </a:pPr>
            <a:r>
              <a:rPr lang="en-US" sz="3200" spc="-120" dirty="0">
                <a:solidFill>
                  <a:schemeClr val="bg1"/>
                </a:solidFill>
                <a:latin typeface="Argent CF" panose="00000800000000000000" pitchFamily="50" charset="0"/>
              </a:rPr>
              <a:t>!</a:t>
            </a:r>
          </a:p>
        </p:txBody>
      </p:sp>
      <p:sp>
        <p:nvSpPr>
          <p:cNvPr id="3" name="Google Shape;110;p2">
            <a:extLst>
              <a:ext uri="{FF2B5EF4-FFF2-40B4-BE49-F238E27FC236}">
                <a16:creationId xmlns:a16="http://schemas.microsoft.com/office/drawing/2014/main" id="{F8278E99-7ED8-8E08-A5BE-BD4C7DB6F7D3}"/>
              </a:ext>
            </a:extLst>
          </p:cNvPr>
          <p:cNvSpPr txBox="1">
            <a:spLocks/>
          </p:cNvSpPr>
          <p:nvPr/>
        </p:nvSpPr>
        <p:spPr>
          <a:xfrm>
            <a:off x="6096000"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2DA2A-9D49-04A3-3F3F-96E6B1B21D34}"/>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C6178DDD-C17D-EC35-0723-B35DC5624FA9}"/>
              </a:ext>
            </a:extLst>
          </p:cNvPr>
          <p:cNvSpPr txBox="1"/>
          <p:nvPr/>
        </p:nvSpPr>
        <p:spPr>
          <a:xfrm>
            <a:off x="379722" y="2524265"/>
            <a:ext cx="11053702" cy="1809470"/>
          </a:xfrm>
          <a:prstGeom prst="rect">
            <a:avLst/>
          </a:prstGeom>
          <a:noFill/>
        </p:spPr>
        <p:txBody>
          <a:bodyPr wrap="square">
            <a:spAutoFit/>
          </a:bodyPr>
          <a:lstStyle/>
          <a:p>
            <a:pPr marL="0" marR="0" lvl="0" indent="0" algn="ctr" rtl="0">
              <a:lnSpc>
                <a:spcPct val="120000"/>
              </a:lnSpc>
              <a:spcBef>
                <a:spcPts val="0"/>
              </a:spcBef>
              <a:spcAft>
                <a:spcPts val="0"/>
              </a:spcAft>
              <a:buClr>
                <a:schemeClr val="dk1"/>
              </a:buClr>
              <a:buSzPts val="3600"/>
              <a:buFont typeface="Arial"/>
              <a:buNone/>
            </a:pPr>
            <a:r>
              <a:rPr lang="en-US" sz="4800" spc="-150" dirty="0">
                <a:solidFill>
                  <a:schemeClr val="tx1"/>
                </a:solidFill>
                <a:latin typeface="Argent CF" panose="00000500000000000000" pitchFamily="50" charset="0"/>
                <a:sym typeface="Arial"/>
              </a:rPr>
              <a:t>When it comes to using the internet, </a:t>
            </a:r>
            <a:br>
              <a:rPr lang="en-US" sz="4800" b="1" spc="-150" dirty="0">
                <a:solidFill>
                  <a:schemeClr val="tx1"/>
                </a:solidFill>
                <a:latin typeface="Argent CF" panose="00000500000000000000" pitchFamily="50" charset="0"/>
                <a:sym typeface="Arial"/>
              </a:rPr>
            </a:br>
            <a:r>
              <a:rPr lang="en-US" sz="4800" b="1" spc="-150" dirty="0">
                <a:solidFill>
                  <a:schemeClr val="tx1"/>
                </a:solidFill>
                <a:latin typeface="Argent CF" panose="00000500000000000000" pitchFamily="50" charset="0"/>
                <a:sym typeface="Arial"/>
              </a:rPr>
              <a:t>why do I need to be </a:t>
            </a:r>
            <a:r>
              <a:rPr lang="en-US" sz="4800" b="1" spc="-150" dirty="0">
                <a:solidFill>
                  <a:schemeClr val="accent1"/>
                </a:solidFill>
                <a:latin typeface="Argent CF" panose="00000500000000000000" pitchFamily="50" charset="0"/>
                <a:sym typeface="Arial"/>
              </a:rPr>
              <a:t>safe online</a:t>
            </a:r>
            <a:r>
              <a:rPr lang="en-US" sz="4800" b="1" spc="-150" dirty="0">
                <a:solidFill>
                  <a:schemeClr val="tx1"/>
                </a:solidFill>
                <a:latin typeface="Argent CF" panose="00000500000000000000" pitchFamily="50" charset="0"/>
                <a:sym typeface="Arial"/>
              </a:rPr>
              <a:t>?</a:t>
            </a:r>
          </a:p>
        </p:txBody>
      </p:sp>
      <p:sp>
        <p:nvSpPr>
          <p:cNvPr id="15" name="Rectangle 14">
            <a:extLst>
              <a:ext uri="{FF2B5EF4-FFF2-40B4-BE49-F238E27FC236}">
                <a16:creationId xmlns:a16="http://schemas.microsoft.com/office/drawing/2014/main" id="{5316CCD3-CE3C-90B8-9054-B3118FAD785B}"/>
              </a:ext>
            </a:extLst>
          </p:cNvPr>
          <p:cNvSpPr/>
          <p:nvPr/>
        </p:nvSpPr>
        <p:spPr>
          <a:xfrm>
            <a:off x="0" y="308656"/>
            <a:ext cx="12191996" cy="681334"/>
          </a:xfrm>
          <a:prstGeom prst="rect">
            <a:avLst/>
          </a:prstGeom>
          <a:solidFill>
            <a:schemeClr val="accent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grpSp>
        <p:nvGrpSpPr>
          <p:cNvPr id="16" name="Group 15">
            <a:extLst>
              <a:ext uri="{FF2B5EF4-FFF2-40B4-BE49-F238E27FC236}">
                <a16:creationId xmlns:a16="http://schemas.microsoft.com/office/drawing/2014/main" id="{DFCB207B-38CE-7226-FAEA-FE65F278A50F}"/>
              </a:ext>
            </a:extLst>
          </p:cNvPr>
          <p:cNvGrpSpPr/>
          <p:nvPr/>
        </p:nvGrpSpPr>
        <p:grpSpPr>
          <a:xfrm>
            <a:off x="0" y="190500"/>
            <a:ext cx="6388100" cy="907831"/>
            <a:chOff x="0" y="190500"/>
            <a:chExt cx="5191125" cy="907831"/>
          </a:xfrm>
          <a:solidFill>
            <a:schemeClr val="accent1"/>
          </a:solidFill>
          <a:effectLst>
            <a:outerShdw blurRad="50800" dist="38100" dir="2700000" algn="tl" rotWithShape="0">
              <a:prstClr val="black">
                <a:alpha val="28000"/>
              </a:prstClr>
            </a:outerShdw>
          </a:effectLst>
        </p:grpSpPr>
        <p:sp>
          <p:nvSpPr>
            <p:cNvPr id="17" name="Rectangle 16">
              <a:extLst>
                <a:ext uri="{FF2B5EF4-FFF2-40B4-BE49-F238E27FC236}">
                  <a16:creationId xmlns:a16="http://schemas.microsoft.com/office/drawing/2014/main" id="{A5E82BD6-D436-F936-6B09-6E211CD3FDB5}"/>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dirty="0"/>
            </a:p>
          </p:txBody>
        </p:sp>
        <p:sp>
          <p:nvSpPr>
            <p:cNvPr id="18" name="Isosceles Triangle 17">
              <a:extLst>
                <a:ext uri="{FF2B5EF4-FFF2-40B4-BE49-F238E27FC236}">
                  <a16:creationId xmlns:a16="http://schemas.microsoft.com/office/drawing/2014/main" id="{ADD4B634-F537-777F-9BD4-1A135E1A8A9C}"/>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19" name="Google Shape;110;p2">
            <a:extLst>
              <a:ext uri="{FF2B5EF4-FFF2-40B4-BE49-F238E27FC236}">
                <a16:creationId xmlns:a16="http://schemas.microsoft.com/office/drawing/2014/main" id="{21C702C4-F41B-BFC1-6790-D47AF0C7D877}"/>
              </a:ext>
            </a:extLst>
          </p:cNvPr>
          <p:cNvSpPr txBox="1">
            <a:spLocks/>
          </p:cNvSpPr>
          <p:nvPr/>
        </p:nvSpPr>
        <p:spPr>
          <a:xfrm>
            <a:off x="334975" y="249577"/>
            <a:ext cx="5761025" cy="800101"/>
          </a:xfrm>
          <a:prstGeom prst="rect">
            <a:avLst/>
          </a:prstGeom>
          <a:noFill/>
          <a:ln>
            <a:noFill/>
          </a:ln>
        </p:spPr>
        <p:txBody>
          <a:bodyPr spcFirstLastPara="1" vert="horz" wrap="square" lIns="91425" tIns="45700" rIns="91425" bIns="45700" rtlCol="0" anchor="ctr" anchorCtr="0">
            <a:normAutofit fontScale="92500"/>
          </a:bodyPr>
          <a:lstStyle>
            <a:lvl1pPr lvl="0" algn="l" defTabSz="914400" rtl="0" eaLnBrk="1" latinLnBrk="0" hangingPunct="1">
              <a:lnSpc>
                <a:spcPct val="90000"/>
              </a:lnSpc>
              <a:spcBef>
                <a:spcPts val="0"/>
              </a:spcBef>
              <a:spcAft>
                <a:spcPts val="0"/>
              </a:spcAft>
              <a:buClr>
                <a:schemeClr val="dk1"/>
              </a:buClr>
              <a:buSzPts val="4400"/>
              <a:buFont typeface="Arial"/>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b="1" dirty="0">
                <a:solidFill>
                  <a:schemeClr val="bg1"/>
                </a:solidFill>
              </a:rPr>
              <a:t>Something to Consider</a:t>
            </a:r>
          </a:p>
        </p:txBody>
      </p:sp>
      <p:sp>
        <p:nvSpPr>
          <p:cNvPr id="20" name="Google Shape;110;p2">
            <a:extLst>
              <a:ext uri="{FF2B5EF4-FFF2-40B4-BE49-F238E27FC236}">
                <a16:creationId xmlns:a16="http://schemas.microsoft.com/office/drawing/2014/main" id="{040190CE-0ACC-E25F-23F5-2EE7D18BFF5F}"/>
              </a:ext>
            </a:extLst>
          </p:cNvPr>
          <p:cNvSpPr txBox="1">
            <a:spLocks/>
          </p:cNvSpPr>
          <p:nvPr/>
        </p:nvSpPr>
        <p:spPr>
          <a:xfrm>
            <a:off x="6096000"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spTree>
    <p:extLst>
      <p:ext uri="{BB962C8B-B14F-4D97-AF65-F5344CB8AC3E}">
        <p14:creationId xmlns:p14="http://schemas.microsoft.com/office/powerpoint/2010/main" val="2899826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peech Bubble: Oval 45">
            <a:extLst>
              <a:ext uri="{FF2B5EF4-FFF2-40B4-BE49-F238E27FC236}">
                <a16:creationId xmlns:a16="http://schemas.microsoft.com/office/drawing/2014/main" id="{C0C8356F-F850-5CEA-DCFB-7B3BA39DEF5F}"/>
              </a:ext>
            </a:extLst>
          </p:cNvPr>
          <p:cNvSpPr/>
          <p:nvPr/>
        </p:nvSpPr>
        <p:spPr>
          <a:xfrm>
            <a:off x="7892143" y="2632475"/>
            <a:ext cx="3886200" cy="2908353"/>
          </a:xfrm>
          <a:prstGeom prst="wedgeEllipseCallout">
            <a:avLst>
              <a:gd name="adj1" fmla="val -50972"/>
              <a:gd name="adj2" fmla="val 30390"/>
            </a:avLst>
          </a:prstGeom>
          <a:solidFill>
            <a:schemeClr val="bg1"/>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Google Shape;142;p5">
            <a:extLst>
              <a:ext uri="{FF2B5EF4-FFF2-40B4-BE49-F238E27FC236}">
                <a16:creationId xmlns:a16="http://schemas.microsoft.com/office/drawing/2014/main" id="{5BDE69D9-ADB9-FCC4-1EA7-EA4CDDA99ED8}"/>
              </a:ext>
            </a:extLst>
          </p:cNvPr>
          <p:cNvSpPr txBox="1"/>
          <p:nvPr/>
        </p:nvSpPr>
        <p:spPr>
          <a:xfrm>
            <a:off x="8214863" y="3099012"/>
            <a:ext cx="3240760" cy="2062775"/>
          </a:xfrm>
          <a:prstGeom prst="rect">
            <a:avLst/>
          </a:prstGeom>
          <a:noFill/>
          <a:ln>
            <a:noFill/>
          </a:ln>
        </p:spPr>
        <p:txBody>
          <a:bodyPr spcFirstLastPara="1" wrap="square" lIns="91425" tIns="45700" rIns="91425" bIns="45700" anchor="t" anchorCtr="0">
            <a:normAutofit lnSpcReduction="10000"/>
          </a:bodyPr>
          <a:lstStyle/>
          <a:p>
            <a:pPr marL="0" marR="0" lvl="0" indent="0" algn="ctr" rtl="0">
              <a:lnSpc>
                <a:spcPct val="120000"/>
              </a:lnSpc>
              <a:spcBef>
                <a:spcPts val="0"/>
              </a:spcBef>
              <a:spcAft>
                <a:spcPts val="0"/>
              </a:spcAft>
              <a:buClr>
                <a:schemeClr val="dk1"/>
              </a:buClr>
              <a:buSzPts val="3600"/>
              <a:buFont typeface="Arial"/>
              <a:buNone/>
            </a:pPr>
            <a:r>
              <a:rPr lang="en-US" sz="2800" dirty="0">
                <a:solidFill>
                  <a:schemeClr val="tx1"/>
                </a:solidFill>
                <a:latin typeface="+mn-lt"/>
                <a:ea typeface="Arial"/>
                <a:cs typeface="Arial"/>
                <a:sym typeface="Arial"/>
              </a:rPr>
              <a:t>If you had to guess, </a:t>
            </a:r>
            <a:r>
              <a:rPr lang="en-US" sz="2800" b="1" dirty="0">
                <a:solidFill>
                  <a:schemeClr val="accent1"/>
                </a:solidFill>
                <a:latin typeface="+mn-lt"/>
                <a:ea typeface="Arial"/>
                <a:cs typeface="Arial"/>
                <a:sym typeface="Arial"/>
              </a:rPr>
              <a:t>how many people </a:t>
            </a:r>
            <a:br>
              <a:rPr lang="en-US" sz="2800" b="1" dirty="0">
                <a:solidFill>
                  <a:schemeClr val="tx1"/>
                </a:solidFill>
                <a:latin typeface="+mn-lt"/>
                <a:ea typeface="Arial"/>
                <a:cs typeface="Arial"/>
                <a:sym typeface="Arial"/>
              </a:rPr>
            </a:br>
            <a:r>
              <a:rPr lang="en-US" sz="2800" dirty="0">
                <a:solidFill>
                  <a:schemeClr val="tx1"/>
                </a:solidFill>
                <a:latin typeface="+mn-lt"/>
                <a:ea typeface="Arial"/>
                <a:cs typeface="Arial"/>
                <a:sym typeface="Arial"/>
              </a:rPr>
              <a:t>do </a:t>
            </a:r>
            <a:r>
              <a:rPr lang="en-US" sz="2800" b="1" i="1" dirty="0">
                <a:solidFill>
                  <a:schemeClr val="tx1"/>
                </a:solidFill>
                <a:latin typeface="+mn-lt"/>
                <a:ea typeface="Arial"/>
                <a:cs typeface="Arial"/>
                <a:sym typeface="Arial"/>
              </a:rPr>
              <a:t>you think </a:t>
            </a:r>
            <a:r>
              <a:rPr lang="en-US" sz="2800" dirty="0">
                <a:solidFill>
                  <a:schemeClr val="tx1"/>
                </a:solidFill>
                <a:latin typeface="+mn-lt"/>
                <a:ea typeface="Arial"/>
                <a:cs typeface="Arial"/>
                <a:sym typeface="Arial"/>
              </a:rPr>
              <a:t>are </a:t>
            </a:r>
            <a:br>
              <a:rPr lang="en-US" sz="2800" b="1" dirty="0">
                <a:solidFill>
                  <a:schemeClr val="tx1"/>
                </a:solidFill>
                <a:latin typeface="+mn-lt"/>
                <a:ea typeface="Arial"/>
                <a:cs typeface="Arial"/>
                <a:sym typeface="Arial"/>
              </a:rPr>
            </a:br>
            <a:r>
              <a:rPr lang="en-US" sz="2800" b="1" dirty="0">
                <a:solidFill>
                  <a:schemeClr val="accent1"/>
                </a:solidFill>
                <a:latin typeface="+mn-lt"/>
                <a:ea typeface="Arial"/>
                <a:cs typeface="Arial"/>
                <a:sym typeface="Arial"/>
              </a:rPr>
              <a:t>using the internet</a:t>
            </a:r>
            <a:r>
              <a:rPr lang="en-US" sz="2800" dirty="0">
                <a:solidFill>
                  <a:schemeClr val="tx1"/>
                </a:solidFill>
                <a:latin typeface="+mn-lt"/>
                <a:ea typeface="Arial"/>
                <a:cs typeface="Arial"/>
                <a:sym typeface="Arial"/>
              </a:rPr>
              <a:t>? </a:t>
            </a:r>
            <a:endParaRPr lang="en-US" sz="2800" dirty="0">
              <a:solidFill>
                <a:schemeClr val="bg1"/>
              </a:solidFill>
              <a:latin typeface="+mn-lt"/>
              <a:ea typeface="Arial"/>
              <a:cs typeface="Arial"/>
              <a:sym typeface="Arial"/>
            </a:endParaRPr>
          </a:p>
        </p:txBody>
      </p:sp>
      <p:sp>
        <p:nvSpPr>
          <p:cNvPr id="29" name="Rectangle 28">
            <a:extLst>
              <a:ext uri="{FF2B5EF4-FFF2-40B4-BE49-F238E27FC236}">
                <a16:creationId xmlns:a16="http://schemas.microsoft.com/office/drawing/2014/main" id="{1D97BA3A-E78E-E24C-3888-D40675399DBD}"/>
              </a:ext>
            </a:extLst>
          </p:cNvPr>
          <p:cNvSpPr/>
          <p:nvPr/>
        </p:nvSpPr>
        <p:spPr>
          <a:xfrm>
            <a:off x="0" y="1008067"/>
            <a:ext cx="12191999" cy="681334"/>
          </a:xfrm>
          <a:prstGeom prst="rect">
            <a:avLst/>
          </a:prstGeom>
          <a:solidFill>
            <a:schemeClr val="accent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30" name="Google Shape;110;p2">
            <a:extLst>
              <a:ext uri="{FF2B5EF4-FFF2-40B4-BE49-F238E27FC236}">
                <a16:creationId xmlns:a16="http://schemas.microsoft.com/office/drawing/2014/main" id="{B24E9486-CDF0-2205-D7E5-DB0FD1B8896A}"/>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grpSp>
        <p:nvGrpSpPr>
          <p:cNvPr id="31" name="Group 30">
            <a:extLst>
              <a:ext uri="{FF2B5EF4-FFF2-40B4-BE49-F238E27FC236}">
                <a16:creationId xmlns:a16="http://schemas.microsoft.com/office/drawing/2014/main" id="{F4673E0A-4907-E0A7-091D-CF3C248D6F33}"/>
              </a:ext>
            </a:extLst>
          </p:cNvPr>
          <p:cNvGrpSpPr/>
          <p:nvPr/>
        </p:nvGrpSpPr>
        <p:grpSpPr>
          <a:xfrm>
            <a:off x="566057" y="190499"/>
            <a:ext cx="11059886" cy="907832"/>
            <a:chOff x="742950" y="190499"/>
            <a:chExt cx="10706100" cy="907832"/>
          </a:xfrm>
          <a:solidFill>
            <a:schemeClr val="accent1"/>
          </a:solidFill>
          <a:effectLst>
            <a:outerShdw blurRad="50800" dist="38100" dir="2700000" algn="tl" rotWithShape="0">
              <a:prstClr val="black">
                <a:alpha val="40000"/>
              </a:prstClr>
            </a:outerShdw>
          </a:effectLst>
        </p:grpSpPr>
        <p:grpSp>
          <p:nvGrpSpPr>
            <p:cNvPr id="34" name="Group 33">
              <a:extLst>
                <a:ext uri="{FF2B5EF4-FFF2-40B4-BE49-F238E27FC236}">
                  <a16:creationId xmlns:a16="http://schemas.microsoft.com/office/drawing/2014/main" id="{EDA016ED-3F8E-A474-A0F5-0B9207B21481}"/>
                </a:ext>
              </a:extLst>
            </p:cNvPr>
            <p:cNvGrpSpPr/>
            <p:nvPr/>
          </p:nvGrpSpPr>
          <p:grpSpPr>
            <a:xfrm>
              <a:off x="6096000" y="190500"/>
              <a:ext cx="5353050" cy="907831"/>
              <a:chOff x="0" y="190500"/>
              <a:chExt cx="5191125" cy="907831"/>
            </a:xfrm>
            <a:grpFill/>
            <a:effectLst/>
          </p:grpSpPr>
          <p:sp>
            <p:nvSpPr>
              <p:cNvPr id="39" name="Rectangle 38">
                <a:extLst>
                  <a:ext uri="{FF2B5EF4-FFF2-40B4-BE49-F238E27FC236}">
                    <a16:creationId xmlns:a16="http://schemas.microsoft.com/office/drawing/2014/main" id="{4422CA36-0139-1B77-1B58-D086C5127657}"/>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40" name="Isosceles Triangle 39">
                <a:extLst>
                  <a:ext uri="{FF2B5EF4-FFF2-40B4-BE49-F238E27FC236}">
                    <a16:creationId xmlns:a16="http://schemas.microsoft.com/office/drawing/2014/main" id="{A137F148-72DE-5591-871A-FF6BFF01CD63}"/>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35" name="Group 34">
              <a:extLst>
                <a:ext uri="{FF2B5EF4-FFF2-40B4-BE49-F238E27FC236}">
                  <a16:creationId xmlns:a16="http://schemas.microsoft.com/office/drawing/2014/main" id="{F3770DFC-1C47-0ADF-2F50-1BB782DA0705}"/>
                </a:ext>
              </a:extLst>
            </p:cNvPr>
            <p:cNvGrpSpPr/>
            <p:nvPr/>
          </p:nvGrpSpPr>
          <p:grpSpPr>
            <a:xfrm flipH="1">
              <a:off x="742950" y="190499"/>
              <a:ext cx="5353050" cy="907831"/>
              <a:chOff x="0" y="190500"/>
              <a:chExt cx="5191125" cy="907831"/>
            </a:xfrm>
            <a:grpFill/>
            <a:effectLst/>
          </p:grpSpPr>
          <p:sp>
            <p:nvSpPr>
              <p:cNvPr id="37" name="Rectangle 36">
                <a:extLst>
                  <a:ext uri="{FF2B5EF4-FFF2-40B4-BE49-F238E27FC236}">
                    <a16:creationId xmlns:a16="http://schemas.microsoft.com/office/drawing/2014/main" id="{BF0E1F6C-D6A5-00FF-4E03-4C35ABEFF2CB}"/>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38" name="Isosceles Triangle 37">
                <a:extLst>
                  <a:ext uri="{FF2B5EF4-FFF2-40B4-BE49-F238E27FC236}">
                    <a16:creationId xmlns:a16="http://schemas.microsoft.com/office/drawing/2014/main" id="{9BC163EB-31C4-B573-3B48-1DD87A15B90C}"/>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41" name="Google Shape;145;p7">
            <a:extLst>
              <a:ext uri="{FF2B5EF4-FFF2-40B4-BE49-F238E27FC236}">
                <a16:creationId xmlns:a16="http://schemas.microsoft.com/office/drawing/2014/main" id="{A80B4664-30C6-4DB1-4537-B6397FF2B909}"/>
              </a:ext>
            </a:extLst>
          </p:cNvPr>
          <p:cNvSpPr txBox="1">
            <a:spLocks noGrp="1"/>
          </p:cNvSpPr>
          <p:nvPr>
            <p:ph type="title"/>
          </p:nvPr>
        </p:nvSpPr>
        <p:spPr>
          <a:xfrm>
            <a:off x="334837" y="207503"/>
            <a:ext cx="11522075" cy="96335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dirty="0">
                <a:solidFill>
                  <a:schemeClr val="bg1"/>
                </a:solidFill>
                <a:latin typeface="+mj-lt"/>
              </a:rPr>
              <a:t>Almost Everyone is Using the Internet</a:t>
            </a:r>
            <a:endParaRPr b="1" dirty="0">
              <a:solidFill>
                <a:schemeClr val="bg1"/>
              </a:solidFill>
              <a:latin typeface="+mj-lt"/>
            </a:endParaRPr>
          </a:p>
        </p:txBody>
      </p:sp>
      <p:sp>
        <p:nvSpPr>
          <p:cNvPr id="43" name="TextBox 42">
            <a:extLst>
              <a:ext uri="{FF2B5EF4-FFF2-40B4-BE49-F238E27FC236}">
                <a16:creationId xmlns:a16="http://schemas.microsoft.com/office/drawing/2014/main" id="{D076BD40-C43E-B1D8-51AB-52355838C347}"/>
              </a:ext>
            </a:extLst>
          </p:cNvPr>
          <p:cNvSpPr txBox="1"/>
          <p:nvPr/>
        </p:nvSpPr>
        <p:spPr>
          <a:xfrm>
            <a:off x="774477" y="2334357"/>
            <a:ext cx="5582780" cy="3477875"/>
          </a:xfrm>
          <a:prstGeom prst="rect">
            <a:avLst/>
          </a:prstGeom>
          <a:noFill/>
        </p:spPr>
        <p:txBody>
          <a:bodyPr wrap="square">
            <a:spAutoFit/>
          </a:bodyPr>
          <a:lstStyle/>
          <a:p>
            <a:pPr rtl="0">
              <a:lnSpc>
                <a:spcPct val="150000"/>
              </a:lnSpc>
              <a:buNone/>
            </a:pPr>
            <a:r>
              <a:rPr lang="en-US" sz="3200" b="1" i="0" u="none" strike="noStrike" dirty="0">
                <a:solidFill>
                  <a:srgbClr val="404040"/>
                </a:solidFill>
                <a:effectLst/>
                <a:latin typeface="+mn-lt"/>
              </a:rPr>
              <a:t>The internet</a:t>
            </a:r>
            <a:r>
              <a:rPr lang="en-US" sz="3200" b="0" i="0" u="none" strike="noStrike" dirty="0">
                <a:solidFill>
                  <a:srgbClr val="404040"/>
                </a:solidFill>
                <a:effectLst/>
                <a:latin typeface="+mn-lt"/>
              </a:rPr>
              <a:t> is full of a ton of </a:t>
            </a:r>
            <a:r>
              <a:rPr lang="en-US" sz="3200" b="1" i="0" u="none" strike="noStrike" dirty="0">
                <a:solidFill>
                  <a:srgbClr val="404040"/>
                </a:solidFill>
                <a:effectLst/>
                <a:latin typeface="+mn-lt"/>
              </a:rPr>
              <a:t>helpful information</a:t>
            </a:r>
            <a:r>
              <a:rPr lang="en-US" sz="3200" b="0" i="0" u="none" strike="noStrike" dirty="0">
                <a:solidFill>
                  <a:srgbClr val="404040"/>
                </a:solidFill>
                <a:effectLst/>
                <a:latin typeface="+mn-lt"/>
              </a:rPr>
              <a:t> and </a:t>
            </a:r>
            <a:r>
              <a:rPr lang="en-US" sz="3200" b="1" i="0" u="none" strike="noStrike" dirty="0">
                <a:solidFill>
                  <a:srgbClr val="404040"/>
                </a:solidFill>
                <a:effectLst/>
                <a:latin typeface="+mn-lt"/>
              </a:rPr>
              <a:t>activities</a:t>
            </a:r>
            <a:r>
              <a:rPr lang="en-US" sz="3200" b="0" i="0" u="none" strike="noStrike" dirty="0">
                <a:solidFill>
                  <a:srgbClr val="404040"/>
                </a:solidFill>
                <a:effectLst/>
                <a:latin typeface="+mn-lt"/>
              </a:rPr>
              <a:t>. </a:t>
            </a:r>
            <a:br>
              <a:rPr lang="en-US" sz="3200" b="0" i="0" u="none" strike="noStrike" dirty="0">
                <a:solidFill>
                  <a:srgbClr val="404040"/>
                </a:solidFill>
                <a:effectLst/>
                <a:latin typeface="+mn-lt"/>
              </a:rPr>
            </a:br>
            <a:r>
              <a:rPr lang="en-US" sz="3200" b="1" i="0" u="none" strike="noStrike" dirty="0">
                <a:solidFill>
                  <a:schemeClr val="bg2"/>
                </a:solidFill>
                <a:effectLst/>
                <a:latin typeface="+mn-lt"/>
              </a:rPr>
              <a:t>Nearly, everyone uses the internet to support their everyday life. </a:t>
            </a:r>
            <a:endParaRPr lang="en-US" sz="3200" b="0" dirty="0">
              <a:solidFill>
                <a:schemeClr val="bg2"/>
              </a:solidFill>
              <a:effectLst/>
              <a:latin typeface="+mn-lt"/>
            </a:endParaRPr>
          </a:p>
          <a:p>
            <a:pPr>
              <a:buNone/>
            </a:pPr>
            <a:br>
              <a:rPr lang="en-US" dirty="0"/>
            </a:br>
            <a:endParaRPr lang="en-CA" dirty="0"/>
          </a:p>
        </p:txBody>
      </p:sp>
      <p:pic>
        <p:nvPicPr>
          <p:cNvPr id="45" name="Picture 44">
            <a:extLst>
              <a:ext uri="{FF2B5EF4-FFF2-40B4-BE49-F238E27FC236}">
                <a16:creationId xmlns:a16="http://schemas.microsoft.com/office/drawing/2014/main" id="{45883B80-0A42-F71C-C52E-B4095720C264}"/>
              </a:ext>
            </a:extLst>
          </p:cNvPr>
          <p:cNvPicPr>
            <a:picLocks noChangeAspect="1"/>
          </p:cNvPicPr>
          <p:nvPr/>
        </p:nvPicPr>
        <p:blipFill>
          <a:blip r:embed="rId3"/>
          <a:stretch>
            <a:fillRect/>
          </a:stretch>
        </p:blipFill>
        <p:spPr>
          <a:xfrm>
            <a:off x="5883343" y="4130400"/>
            <a:ext cx="2493600" cy="2727600"/>
          </a:xfrm>
          <a:prstGeom prst="rect">
            <a:avLst/>
          </a:prstGeom>
        </p:spPr>
      </p:pic>
    </p:spTree>
    <p:extLst>
      <p:ext uri="{BB962C8B-B14F-4D97-AF65-F5344CB8AC3E}">
        <p14:creationId xmlns:p14="http://schemas.microsoft.com/office/powerpoint/2010/main" val="384323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6" name="Speech Bubble: Rectangle with Corners Rounded 15">
            <a:extLst>
              <a:ext uri="{FF2B5EF4-FFF2-40B4-BE49-F238E27FC236}">
                <a16:creationId xmlns:a16="http://schemas.microsoft.com/office/drawing/2014/main" id="{DC493E5B-04A8-4D02-0F1E-2E7BF6787E08}"/>
              </a:ext>
            </a:extLst>
          </p:cNvPr>
          <p:cNvSpPr/>
          <p:nvPr/>
        </p:nvSpPr>
        <p:spPr>
          <a:xfrm>
            <a:off x="546288" y="2044700"/>
            <a:ext cx="11340911" cy="2608943"/>
          </a:xfrm>
          <a:prstGeom prst="wedgeRoundRectCallout">
            <a:avLst>
              <a:gd name="adj1" fmla="val -7924"/>
              <a:gd name="adj2" fmla="val 78387"/>
              <a:gd name="adj3" fmla="val 16667"/>
            </a:avLst>
          </a:prstGeom>
          <a:effectLst>
            <a:outerShdw blurRad="76200" dist="228600" dir="3060000" algn="tl" rotWithShape="0">
              <a:prstClr val="black">
                <a:alpha val="12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CA"/>
          </a:p>
        </p:txBody>
      </p:sp>
      <p:pic>
        <p:nvPicPr>
          <p:cNvPr id="11" name="Picture 10">
            <a:extLst>
              <a:ext uri="{FF2B5EF4-FFF2-40B4-BE49-F238E27FC236}">
                <a16:creationId xmlns:a16="http://schemas.microsoft.com/office/drawing/2014/main" id="{871B4B6C-A0F5-A612-BBAE-B1659416FFF8}"/>
              </a:ext>
            </a:extLst>
          </p:cNvPr>
          <p:cNvPicPr>
            <a:picLocks noChangeAspect="1"/>
          </p:cNvPicPr>
          <p:nvPr/>
        </p:nvPicPr>
        <p:blipFill>
          <a:blip r:embed="rId3"/>
          <a:srcRect t="33575" b="32773"/>
          <a:stretch>
            <a:fillRect/>
          </a:stretch>
        </p:blipFill>
        <p:spPr>
          <a:xfrm>
            <a:off x="546289" y="2387600"/>
            <a:ext cx="11099421" cy="2133600"/>
          </a:xfrm>
          <a:prstGeom prst="rect">
            <a:avLst/>
          </a:prstGeom>
        </p:spPr>
      </p:pic>
      <p:sp>
        <p:nvSpPr>
          <p:cNvPr id="13" name="Rectangle 12">
            <a:extLst>
              <a:ext uri="{FF2B5EF4-FFF2-40B4-BE49-F238E27FC236}">
                <a16:creationId xmlns:a16="http://schemas.microsoft.com/office/drawing/2014/main" id="{FCA83FE7-A837-B791-3DCC-BB3340014EBB}"/>
              </a:ext>
            </a:extLst>
          </p:cNvPr>
          <p:cNvSpPr/>
          <p:nvPr/>
        </p:nvSpPr>
        <p:spPr>
          <a:xfrm>
            <a:off x="0" y="6803571"/>
            <a:ext cx="12192000" cy="10885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21078E8B-1C37-3A5C-ED7D-ECD8BB21257C}"/>
              </a:ext>
            </a:extLst>
          </p:cNvPr>
          <p:cNvPicPr>
            <a:picLocks noChangeAspect="1"/>
          </p:cNvPicPr>
          <p:nvPr/>
        </p:nvPicPr>
        <p:blipFill>
          <a:blip r:embed="rId4"/>
          <a:stretch>
            <a:fillRect/>
          </a:stretch>
        </p:blipFill>
        <p:spPr>
          <a:xfrm>
            <a:off x="3991821" y="4653643"/>
            <a:ext cx="3954358" cy="2258785"/>
          </a:xfrm>
          <a:prstGeom prst="rect">
            <a:avLst/>
          </a:prstGeom>
        </p:spPr>
      </p:pic>
      <p:sp>
        <p:nvSpPr>
          <p:cNvPr id="18" name="Rectangle 17">
            <a:extLst>
              <a:ext uri="{FF2B5EF4-FFF2-40B4-BE49-F238E27FC236}">
                <a16:creationId xmlns:a16="http://schemas.microsoft.com/office/drawing/2014/main" id="{18E91AF8-4BB1-B5BE-0BF7-DC371958AB16}"/>
              </a:ext>
            </a:extLst>
          </p:cNvPr>
          <p:cNvSpPr/>
          <p:nvPr/>
        </p:nvSpPr>
        <p:spPr>
          <a:xfrm>
            <a:off x="0" y="1008067"/>
            <a:ext cx="12191999" cy="681334"/>
          </a:xfrm>
          <a:prstGeom prst="rect">
            <a:avLst/>
          </a:prstGeom>
          <a:solidFill>
            <a:schemeClr val="accent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19" name="Google Shape;110;p2">
            <a:extLst>
              <a:ext uri="{FF2B5EF4-FFF2-40B4-BE49-F238E27FC236}">
                <a16:creationId xmlns:a16="http://schemas.microsoft.com/office/drawing/2014/main" id="{B4A649AB-CC4A-4CB8-3062-CB1224A0B42B}"/>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grpSp>
        <p:nvGrpSpPr>
          <p:cNvPr id="20" name="Group 19">
            <a:extLst>
              <a:ext uri="{FF2B5EF4-FFF2-40B4-BE49-F238E27FC236}">
                <a16:creationId xmlns:a16="http://schemas.microsoft.com/office/drawing/2014/main" id="{61B4FC29-60D9-2FDB-7D6D-EE878A581DCA}"/>
              </a:ext>
            </a:extLst>
          </p:cNvPr>
          <p:cNvGrpSpPr/>
          <p:nvPr/>
        </p:nvGrpSpPr>
        <p:grpSpPr>
          <a:xfrm>
            <a:off x="828675" y="190499"/>
            <a:ext cx="10534650" cy="907832"/>
            <a:chOff x="742950" y="190499"/>
            <a:chExt cx="10706100" cy="907832"/>
          </a:xfrm>
          <a:solidFill>
            <a:schemeClr val="accent1"/>
          </a:solidFill>
          <a:effectLst>
            <a:outerShdw blurRad="50800" dist="38100" dir="2700000" algn="tl" rotWithShape="0">
              <a:prstClr val="black">
                <a:alpha val="40000"/>
              </a:prstClr>
            </a:outerShdw>
          </a:effectLst>
        </p:grpSpPr>
        <p:grpSp>
          <p:nvGrpSpPr>
            <p:cNvPr id="21" name="Group 20">
              <a:extLst>
                <a:ext uri="{FF2B5EF4-FFF2-40B4-BE49-F238E27FC236}">
                  <a16:creationId xmlns:a16="http://schemas.microsoft.com/office/drawing/2014/main" id="{538158CC-A5F8-5548-9DEE-089BA80508DF}"/>
                </a:ext>
              </a:extLst>
            </p:cNvPr>
            <p:cNvGrpSpPr/>
            <p:nvPr/>
          </p:nvGrpSpPr>
          <p:grpSpPr>
            <a:xfrm>
              <a:off x="6096000" y="190500"/>
              <a:ext cx="5353050" cy="907831"/>
              <a:chOff x="0" y="190500"/>
              <a:chExt cx="5191125" cy="907831"/>
            </a:xfrm>
            <a:grpFill/>
            <a:effectLst/>
          </p:grpSpPr>
          <p:sp>
            <p:nvSpPr>
              <p:cNvPr id="25" name="Rectangle 24">
                <a:extLst>
                  <a:ext uri="{FF2B5EF4-FFF2-40B4-BE49-F238E27FC236}">
                    <a16:creationId xmlns:a16="http://schemas.microsoft.com/office/drawing/2014/main" id="{3F07AB5B-6C47-78AD-F930-3F28C3C89DA6}"/>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26" name="Isosceles Triangle 25">
                <a:extLst>
                  <a:ext uri="{FF2B5EF4-FFF2-40B4-BE49-F238E27FC236}">
                    <a16:creationId xmlns:a16="http://schemas.microsoft.com/office/drawing/2014/main" id="{486A26EF-B5DF-D186-4F08-39CEC1C60EC9}"/>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22" name="Group 21">
              <a:extLst>
                <a:ext uri="{FF2B5EF4-FFF2-40B4-BE49-F238E27FC236}">
                  <a16:creationId xmlns:a16="http://schemas.microsoft.com/office/drawing/2014/main" id="{3EA8381C-C6E7-71F6-AEB7-6A0A00AEF7F7}"/>
                </a:ext>
              </a:extLst>
            </p:cNvPr>
            <p:cNvGrpSpPr/>
            <p:nvPr/>
          </p:nvGrpSpPr>
          <p:grpSpPr>
            <a:xfrm flipH="1">
              <a:off x="742950" y="190499"/>
              <a:ext cx="5353050" cy="907831"/>
              <a:chOff x="0" y="190500"/>
              <a:chExt cx="5191125" cy="907831"/>
            </a:xfrm>
            <a:grpFill/>
            <a:effectLst/>
          </p:grpSpPr>
          <p:sp>
            <p:nvSpPr>
              <p:cNvPr id="23" name="Rectangle 22">
                <a:extLst>
                  <a:ext uri="{FF2B5EF4-FFF2-40B4-BE49-F238E27FC236}">
                    <a16:creationId xmlns:a16="http://schemas.microsoft.com/office/drawing/2014/main" id="{8D750FDA-D429-C658-D7B9-9C40F0D22C98}"/>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24" name="Isosceles Triangle 23">
                <a:extLst>
                  <a:ext uri="{FF2B5EF4-FFF2-40B4-BE49-F238E27FC236}">
                    <a16:creationId xmlns:a16="http://schemas.microsoft.com/office/drawing/2014/main" id="{31F8B872-8266-5F71-436D-BDB87FA9C9CC}"/>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27" name="Google Shape;145;p7">
            <a:extLst>
              <a:ext uri="{FF2B5EF4-FFF2-40B4-BE49-F238E27FC236}">
                <a16:creationId xmlns:a16="http://schemas.microsoft.com/office/drawing/2014/main" id="{A49371BD-ABE8-746E-F980-12BFE36531E3}"/>
              </a:ext>
            </a:extLst>
          </p:cNvPr>
          <p:cNvSpPr txBox="1">
            <a:spLocks noGrp="1"/>
          </p:cNvSpPr>
          <p:nvPr>
            <p:ph type="title"/>
          </p:nvPr>
        </p:nvSpPr>
        <p:spPr>
          <a:xfrm>
            <a:off x="334837" y="207503"/>
            <a:ext cx="11522075" cy="96335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dirty="0">
                <a:solidFill>
                  <a:schemeClr val="bg1"/>
                </a:solidFill>
                <a:latin typeface="+mj-lt"/>
              </a:rPr>
              <a:t>Why Do I Need to Stay Safe Online?</a:t>
            </a:r>
            <a:endParaRPr b="1" dirty="0">
              <a:solidFill>
                <a:schemeClr val="bg1"/>
              </a:solidFill>
              <a:latin typeface="+mj-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8914A-D088-D6F1-705D-C2F41D44E9DB}"/>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F2920F20-E731-3786-E946-F043BA4F4B35}"/>
              </a:ext>
            </a:extLst>
          </p:cNvPr>
          <p:cNvPicPr>
            <a:picLocks noChangeAspect="1"/>
          </p:cNvPicPr>
          <p:nvPr/>
        </p:nvPicPr>
        <p:blipFill>
          <a:blip r:embed="rId3"/>
          <a:stretch>
            <a:fillRect/>
          </a:stretch>
        </p:blipFill>
        <p:spPr>
          <a:xfrm>
            <a:off x="9613549" y="3823350"/>
            <a:ext cx="2785279" cy="3046651"/>
          </a:xfrm>
          <a:prstGeom prst="rect">
            <a:avLst/>
          </a:prstGeom>
        </p:spPr>
      </p:pic>
      <p:sp>
        <p:nvSpPr>
          <p:cNvPr id="19" name="Speech Bubble: Rectangle with Corners Rounded 18">
            <a:extLst>
              <a:ext uri="{FF2B5EF4-FFF2-40B4-BE49-F238E27FC236}">
                <a16:creationId xmlns:a16="http://schemas.microsoft.com/office/drawing/2014/main" id="{B4EE4EC9-49B7-EBBB-88B9-8F0BA2661BE0}"/>
              </a:ext>
            </a:extLst>
          </p:cNvPr>
          <p:cNvSpPr/>
          <p:nvPr/>
        </p:nvSpPr>
        <p:spPr>
          <a:xfrm>
            <a:off x="1306286" y="3886200"/>
            <a:ext cx="8806543" cy="2296886"/>
          </a:xfrm>
          <a:prstGeom prst="wedgeRoundRectCallout">
            <a:avLst>
              <a:gd name="adj1" fmla="val 57783"/>
              <a:gd name="adj2" fmla="val 889"/>
              <a:gd name="adj3" fmla="val 16667"/>
            </a:avLst>
          </a:prstGeom>
          <a:solidFill>
            <a:schemeClr val="bg1"/>
          </a:solidFill>
          <a:effectLst>
            <a:outerShdw blurRad="50800" dist="101600" dir="798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Rectangle 3">
            <a:extLst>
              <a:ext uri="{FF2B5EF4-FFF2-40B4-BE49-F238E27FC236}">
                <a16:creationId xmlns:a16="http://schemas.microsoft.com/office/drawing/2014/main" id="{22AB9C53-6AC7-3708-262A-EDD5887158BC}"/>
              </a:ext>
            </a:extLst>
          </p:cNvPr>
          <p:cNvSpPr/>
          <p:nvPr/>
        </p:nvSpPr>
        <p:spPr>
          <a:xfrm>
            <a:off x="0" y="1008067"/>
            <a:ext cx="12191999" cy="681334"/>
          </a:xfrm>
          <a:prstGeom prst="rect">
            <a:avLst/>
          </a:prstGeom>
          <a:solidFill>
            <a:schemeClr val="accent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5" name="Google Shape;110;p2">
            <a:extLst>
              <a:ext uri="{FF2B5EF4-FFF2-40B4-BE49-F238E27FC236}">
                <a16:creationId xmlns:a16="http://schemas.microsoft.com/office/drawing/2014/main" id="{0EE32145-8C25-5714-0527-ABAE2E3BF833}"/>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grpSp>
        <p:nvGrpSpPr>
          <p:cNvPr id="6" name="Group 5">
            <a:extLst>
              <a:ext uri="{FF2B5EF4-FFF2-40B4-BE49-F238E27FC236}">
                <a16:creationId xmlns:a16="http://schemas.microsoft.com/office/drawing/2014/main" id="{C7B55D96-E65E-BFED-DDFB-081DA2F8C2DF}"/>
              </a:ext>
            </a:extLst>
          </p:cNvPr>
          <p:cNvGrpSpPr/>
          <p:nvPr/>
        </p:nvGrpSpPr>
        <p:grpSpPr>
          <a:xfrm>
            <a:off x="566057" y="190499"/>
            <a:ext cx="11059886" cy="907832"/>
            <a:chOff x="742950" y="190499"/>
            <a:chExt cx="10706100" cy="907832"/>
          </a:xfrm>
          <a:solidFill>
            <a:schemeClr val="accent1"/>
          </a:solidFill>
          <a:effectLst>
            <a:outerShdw blurRad="50800" dist="38100" dir="2700000" algn="tl" rotWithShape="0">
              <a:prstClr val="black">
                <a:alpha val="40000"/>
              </a:prstClr>
            </a:outerShdw>
          </a:effectLst>
        </p:grpSpPr>
        <p:grpSp>
          <p:nvGrpSpPr>
            <p:cNvPr id="7" name="Group 6">
              <a:extLst>
                <a:ext uri="{FF2B5EF4-FFF2-40B4-BE49-F238E27FC236}">
                  <a16:creationId xmlns:a16="http://schemas.microsoft.com/office/drawing/2014/main" id="{ABDB6CE1-D8D0-391C-55A3-CD844D5FCF44}"/>
                </a:ext>
              </a:extLst>
            </p:cNvPr>
            <p:cNvGrpSpPr/>
            <p:nvPr/>
          </p:nvGrpSpPr>
          <p:grpSpPr>
            <a:xfrm>
              <a:off x="6096000" y="190500"/>
              <a:ext cx="5353050" cy="907831"/>
              <a:chOff x="0" y="190500"/>
              <a:chExt cx="5191125" cy="907831"/>
            </a:xfrm>
            <a:grpFill/>
            <a:effectLst/>
          </p:grpSpPr>
          <p:sp>
            <p:nvSpPr>
              <p:cNvPr id="11" name="Rectangle 10">
                <a:extLst>
                  <a:ext uri="{FF2B5EF4-FFF2-40B4-BE49-F238E27FC236}">
                    <a16:creationId xmlns:a16="http://schemas.microsoft.com/office/drawing/2014/main" id="{B5482810-32B8-8D33-9443-82C7927B9BC4}"/>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2" name="Isosceles Triangle 11">
                <a:extLst>
                  <a:ext uri="{FF2B5EF4-FFF2-40B4-BE49-F238E27FC236}">
                    <a16:creationId xmlns:a16="http://schemas.microsoft.com/office/drawing/2014/main" id="{1797D6AC-B57F-8176-CBED-D59C6E0F0285}"/>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8" name="Group 7">
              <a:extLst>
                <a:ext uri="{FF2B5EF4-FFF2-40B4-BE49-F238E27FC236}">
                  <a16:creationId xmlns:a16="http://schemas.microsoft.com/office/drawing/2014/main" id="{FCAED371-FDA0-CABD-5324-B0D08AF8E099}"/>
                </a:ext>
              </a:extLst>
            </p:cNvPr>
            <p:cNvGrpSpPr/>
            <p:nvPr/>
          </p:nvGrpSpPr>
          <p:grpSpPr>
            <a:xfrm flipH="1">
              <a:off x="742950" y="190499"/>
              <a:ext cx="5353050" cy="907831"/>
              <a:chOff x="0" y="190500"/>
              <a:chExt cx="5191125" cy="907831"/>
            </a:xfrm>
            <a:grpFill/>
            <a:effectLst/>
          </p:grpSpPr>
          <p:sp>
            <p:nvSpPr>
              <p:cNvPr id="9" name="Rectangle 8">
                <a:extLst>
                  <a:ext uri="{FF2B5EF4-FFF2-40B4-BE49-F238E27FC236}">
                    <a16:creationId xmlns:a16="http://schemas.microsoft.com/office/drawing/2014/main" id="{3BC60190-51B0-A3B0-F143-939C16F2AC70}"/>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0" name="Isosceles Triangle 9">
                <a:extLst>
                  <a:ext uri="{FF2B5EF4-FFF2-40B4-BE49-F238E27FC236}">
                    <a16:creationId xmlns:a16="http://schemas.microsoft.com/office/drawing/2014/main" id="{A28BEE00-926C-EB52-15CD-9FEBE61AAC8B}"/>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3" name="Google Shape;145;p7">
            <a:extLst>
              <a:ext uri="{FF2B5EF4-FFF2-40B4-BE49-F238E27FC236}">
                <a16:creationId xmlns:a16="http://schemas.microsoft.com/office/drawing/2014/main" id="{5DF0ED03-3EFF-0E2A-C8DB-860546DECAD5}"/>
              </a:ext>
            </a:extLst>
          </p:cNvPr>
          <p:cNvSpPr txBox="1">
            <a:spLocks noGrp="1"/>
          </p:cNvSpPr>
          <p:nvPr>
            <p:ph type="title"/>
          </p:nvPr>
        </p:nvSpPr>
        <p:spPr>
          <a:xfrm>
            <a:off x="334837" y="207503"/>
            <a:ext cx="11522075" cy="96335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dirty="0">
                <a:solidFill>
                  <a:schemeClr val="bg1"/>
                </a:solidFill>
                <a:latin typeface="+mj-lt"/>
              </a:rPr>
              <a:t>Almost Everyone is Using the Internet</a:t>
            </a:r>
            <a:endParaRPr b="1" dirty="0">
              <a:solidFill>
                <a:schemeClr val="bg1"/>
              </a:solidFill>
              <a:latin typeface="+mj-lt"/>
            </a:endParaRPr>
          </a:p>
        </p:txBody>
      </p:sp>
      <p:sp>
        <p:nvSpPr>
          <p:cNvPr id="3" name="TextBox 2">
            <a:extLst>
              <a:ext uri="{FF2B5EF4-FFF2-40B4-BE49-F238E27FC236}">
                <a16:creationId xmlns:a16="http://schemas.microsoft.com/office/drawing/2014/main" id="{6BFA152C-C0F6-AE79-C6C3-95ABDF43D8D2}"/>
              </a:ext>
            </a:extLst>
          </p:cNvPr>
          <p:cNvSpPr txBox="1"/>
          <p:nvPr/>
        </p:nvSpPr>
        <p:spPr>
          <a:xfrm>
            <a:off x="468086" y="1986934"/>
            <a:ext cx="11255828" cy="1538883"/>
          </a:xfrm>
          <a:prstGeom prst="rect">
            <a:avLst/>
          </a:prstGeom>
          <a:noFill/>
        </p:spPr>
        <p:txBody>
          <a:bodyPr wrap="square">
            <a:spAutoFit/>
          </a:bodyPr>
          <a:lstStyle/>
          <a:p>
            <a:pPr marL="0" marR="0" lvl="0" indent="0" algn="ctr" rtl="0">
              <a:lnSpc>
                <a:spcPct val="120000"/>
              </a:lnSpc>
              <a:spcBef>
                <a:spcPts val="0"/>
              </a:spcBef>
              <a:spcAft>
                <a:spcPts val="0"/>
              </a:spcAft>
              <a:buClr>
                <a:schemeClr val="dk1"/>
              </a:buClr>
              <a:buSzPts val="3600"/>
              <a:buFont typeface="Arial"/>
              <a:buNone/>
            </a:pPr>
            <a:r>
              <a:rPr lang="en-US" sz="4000" spc="-150" dirty="0">
                <a:solidFill>
                  <a:schemeClr val="tx1"/>
                </a:solidFill>
                <a:latin typeface="+mn-lt"/>
                <a:sym typeface="Arial"/>
              </a:rPr>
              <a:t>With the </a:t>
            </a:r>
            <a:r>
              <a:rPr lang="en-US" sz="4000" b="1" spc="-150" dirty="0">
                <a:solidFill>
                  <a:schemeClr val="tx1"/>
                </a:solidFill>
                <a:latin typeface="+mn-lt"/>
                <a:sym typeface="Arial"/>
              </a:rPr>
              <a:t>huge amount of people using the internet</a:t>
            </a:r>
            <a:r>
              <a:rPr lang="en-US" sz="4000" spc="-150" dirty="0">
                <a:solidFill>
                  <a:schemeClr val="tx1"/>
                </a:solidFill>
                <a:latin typeface="+mn-lt"/>
                <a:sym typeface="Arial"/>
              </a:rPr>
              <a:t>, this also </a:t>
            </a:r>
            <a:r>
              <a:rPr lang="en-US" sz="4000" b="1" spc="-150" dirty="0">
                <a:solidFill>
                  <a:schemeClr val="tx1"/>
                </a:solidFill>
                <a:latin typeface="+mn-lt"/>
                <a:sym typeface="Arial"/>
              </a:rPr>
              <a:t>increases the number</a:t>
            </a:r>
            <a:r>
              <a:rPr lang="en-US" sz="4000" spc="-150" dirty="0">
                <a:solidFill>
                  <a:schemeClr val="tx1"/>
                </a:solidFill>
                <a:latin typeface="+mn-lt"/>
                <a:sym typeface="Arial"/>
              </a:rPr>
              <a:t> of </a:t>
            </a:r>
            <a:r>
              <a:rPr lang="en-US" sz="4000" b="1" spc="-150" dirty="0">
                <a:solidFill>
                  <a:schemeClr val="accent3"/>
                </a:solidFill>
                <a:latin typeface="+mn-lt"/>
                <a:sym typeface="Arial"/>
              </a:rPr>
              <a:t>scams </a:t>
            </a:r>
            <a:r>
              <a:rPr lang="en-US" sz="4000" spc="-150" dirty="0">
                <a:solidFill>
                  <a:schemeClr val="tx1"/>
                </a:solidFill>
                <a:latin typeface="+mn-lt"/>
                <a:sym typeface="Arial"/>
              </a:rPr>
              <a:t>and</a:t>
            </a:r>
            <a:r>
              <a:rPr lang="en-US" sz="4000" b="1" spc="-150" dirty="0">
                <a:solidFill>
                  <a:schemeClr val="accent3"/>
                </a:solidFill>
                <a:latin typeface="+mn-lt"/>
                <a:sym typeface="Arial"/>
              </a:rPr>
              <a:t> scammers </a:t>
            </a:r>
            <a:r>
              <a:rPr lang="en-US" sz="4000" spc="-150" dirty="0">
                <a:solidFill>
                  <a:schemeClr val="tx1"/>
                </a:solidFill>
                <a:latin typeface="+mn-lt"/>
                <a:sym typeface="Arial"/>
              </a:rPr>
              <a:t>on</a:t>
            </a:r>
            <a:r>
              <a:rPr lang="en-US" sz="4000" b="1" spc="-150" dirty="0">
                <a:solidFill>
                  <a:schemeClr val="accent3"/>
                </a:solidFill>
                <a:latin typeface="+mn-lt"/>
                <a:sym typeface="Arial"/>
              </a:rPr>
              <a:t> the internet</a:t>
            </a:r>
            <a:r>
              <a:rPr lang="en-US" sz="4000" spc="-150" dirty="0">
                <a:solidFill>
                  <a:schemeClr val="tx1"/>
                </a:solidFill>
                <a:latin typeface="+mn-lt"/>
                <a:sym typeface="Arial"/>
              </a:rPr>
              <a:t>!</a:t>
            </a:r>
          </a:p>
        </p:txBody>
      </p:sp>
      <p:sp>
        <p:nvSpPr>
          <p:cNvPr id="2" name="TextBox 1">
            <a:extLst>
              <a:ext uri="{FF2B5EF4-FFF2-40B4-BE49-F238E27FC236}">
                <a16:creationId xmlns:a16="http://schemas.microsoft.com/office/drawing/2014/main" id="{2285A8F5-9610-46B3-A666-46FB4AEC94F5}"/>
              </a:ext>
            </a:extLst>
          </p:cNvPr>
          <p:cNvSpPr txBox="1"/>
          <p:nvPr/>
        </p:nvSpPr>
        <p:spPr>
          <a:xfrm>
            <a:off x="1472628" y="4311368"/>
            <a:ext cx="8346286" cy="1446550"/>
          </a:xfrm>
          <a:prstGeom prst="rect">
            <a:avLst/>
          </a:prstGeom>
          <a:noFill/>
        </p:spPr>
        <p:txBody>
          <a:bodyPr wrap="square">
            <a:spAutoFit/>
          </a:bodyPr>
          <a:lstStyle/>
          <a:p>
            <a:pPr marL="0" marR="0" lvl="0" indent="0" algn="ctr" rtl="0">
              <a:spcBef>
                <a:spcPts val="0"/>
              </a:spcBef>
              <a:spcAft>
                <a:spcPts val="0"/>
              </a:spcAft>
              <a:buClr>
                <a:schemeClr val="dk1"/>
              </a:buClr>
              <a:buSzPts val="3600"/>
              <a:buFont typeface="Arial"/>
              <a:buNone/>
            </a:pPr>
            <a:r>
              <a:rPr lang="en-US" sz="4400" spc="-150" dirty="0">
                <a:solidFill>
                  <a:schemeClr val="tx1"/>
                </a:solidFill>
                <a:latin typeface="Argent CF" panose="00000500000000000000" pitchFamily="50" charset="0"/>
                <a:sym typeface="Arial"/>
              </a:rPr>
              <a:t>This brings us back to </a:t>
            </a:r>
            <a:br>
              <a:rPr lang="en-US" sz="4400" spc="-150" dirty="0">
                <a:solidFill>
                  <a:schemeClr val="tx1"/>
                </a:solidFill>
                <a:latin typeface="Argent CF" panose="00000500000000000000" pitchFamily="50" charset="0"/>
                <a:sym typeface="Arial"/>
              </a:rPr>
            </a:br>
            <a:r>
              <a:rPr lang="en-US" sz="4400" spc="-150" dirty="0">
                <a:solidFill>
                  <a:schemeClr val="tx1"/>
                </a:solidFill>
                <a:latin typeface="Argent CF" panose="00000500000000000000" pitchFamily="50" charset="0"/>
                <a:sym typeface="Arial"/>
              </a:rPr>
              <a:t>the </a:t>
            </a:r>
            <a:r>
              <a:rPr lang="en-US" sz="4400" b="1" spc="-150" dirty="0">
                <a:solidFill>
                  <a:schemeClr val="tx1"/>
                </a:solidFill>
                <a:latin typeface="Argent CF" panose="00000500000000000000" pitchFamily="50" charset="0"/>
                <a:sym typeface="Arial"/>
              </a:rPr>
              <a:t>importance </a:t>
            </a:r>
            <a:r>
              <a:rPr lang="en-US" sz="4400" spc="-150" dirty="0">
                <a:solidFill>
                  <a:schemeClr val="tx1"/>
                </a:solidFill>
                <a:latin typeface="Argent CF" panose="00000500000000000000" pitchFamily="50" charset="0"/>
                <a:sym typeface="Arial"/>
              </a:rPr>
              <a:t>of </a:t>
            </a:r>
            <a:r>
              <a:rPr lang="en-US" sz="4400" b="1" spc="-150" dirty="0">
                <a:solidFill>
                  <a:schemeClr val="bg2"/>
                </a:solidFill>
                <a:latin typeface="Argent CF" panose="00000500000000000000" pitchFamily="50" charset="0"/>
                <a:sym typeface="Arial"/>
              </a:rPr>
              <a:t>online safety</a:t>
            </a:r>
            <a:r>
              <a:rPr lang="en-US" sz="4400" spc="-150" dirty="0">
                <a:solidFill>
                  <a:schemeClr val="tx1"/>
                </a:solidFill>
                <a:latin typeface="Argent CF" panose="00000500000000000000" pitchFamily="50" charset="0"/>
                <a:sym typeface="Arial"/>
              </a:rPr>
              <a:t>!</a:t>
            </a:r>
          </a:p>
        </p:txBody>
      </p:sp>
    </p:spTree>
    <p:extLst>
      <p:ext uri="{BB962C8B-B14F-4D97-AF65-F5344CB8AC3E}">
        <p14:creationId xmlns:p14="http://schemas.microsoft.com/office/powerpoint/2010/main" val="3005166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70526E-972A-0F44-040D-926DC5F8C865}"/>
              </a:ext>
            </a:extLst>
          </p:cNvPr>
          <p:cNvSpPr/>
          <p:nvPr/>
        </p:nvSpPr>
        <p:spPr>
          <a:xfrm>
            <a:off x="0" y="308656"/>
            <a:ext cx="12191996" cy="681334"/>
          </a:xfrm>
          <a:prstGeom prst="rect">
            <a:avLst/>
          </a:prstGeom>
          <a:solidFill>
            <a:schemeClr val="accent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grpSp>
        <p:nvGrpSpPr>
          <p:cNvPr id="5" name="Group 4">
            <a:extLst>
              <a:ext uri="{FF2B5EF4-FFF2-40B4-BE49-F238E27FC236}">
                <a16:creationId xmlns:a16="http://schemas.microsoft.com/office/drawing/2014/main" id="{C2F18737-3284-99BE-BC5D-3611C85A3504}"/>
              </a:ext>
            </a:extLst>
          </p:cNvPr>
          <p:cNvGrpSpPr/>
          <p:nvPr/>
        </p:nvGrpSpPr>
        <p:grpSpPr>
          <a:xfrm>
            <a:off x="0" y="190500"/>
            <a:ext cx="5943600" cy="907831"/>
            <a:chOff x="0" y="190500"/>
            <a:chExt cx="5191125" cy="907831"/>
          </a:xfrm>
          <a:solidFill>
            <a:schemeClr val="accent1"/>
          </a:solidFill>
          <a:effectLst>
            <a:outerShdw blurRad="50800" dist="38100" dir="2700000" algn="tl" rotWithShape="0">
              <a:prstClr val="black">
                <a:alpha val="28000"/>
              </a:prstClr>
            </a:outerShdw>
          </a:effectLst>
        </p:grpSpPr>
        <p:sp>
          <p:nvSpPr>
            <p:cNvPr id="6" name="Rectangle 5">
              <a:extLst>
                <a:ext uri="{FF2B5EF4-FFF2-40B4-BE49-F238E27FC236}">
                  <a16:creationId xmlns:a16="http://schemas.microsoft.com/office/drawing/2014/main" id="{EFD9D98F-95FC-9246-5E42-3B5B5752E1BF}"/>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dirty="0"/>
            </a:p>
          </p:txBody>
        </p:sp>
        <p:sp>
          <p:nvSpPr>
            <p:cNvPr id="7" name="Isosceles Triangle 6">
              <a:extLst>
                <a:ext uri="{FF2B5EF4-FFF2-40B4-BE49-F238E27FC236}">
                  <a16:creationId xmlns:a16="http://schemas.microsoft.com/office/drawing/2014/main" id="{35B06C6C-1F58-E674-A9FB-EF591C393A31}"/>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8" name="Google Shape;110;p2">
            <a:extLst>
              <a:ext uri="{FF2B5EF4-FFF2-40B4-BE49-F238E27FC236}">
                <a16:creationId xmlns:a16="http://schemas.microsoft.com/office/drawing/2014/main" id="{206990B4-6B43-653A-3CCE-C91C63D7D061}"/>
              </a:ext>
            </a:extLst>
          </p:cNvPr>
          <p:cNvSpPr txBox="1">
            <a:spLocks/>
          </p:cNvSpPr>
          <p:nvPr/>
        </p:nvSpPr>
        <p:spPr>
          <a:xfrm>
            <a:off x="334975" y="249577"/>
            <a:ext cx="5761025" cy="800101"/>
          </a:xfrm>
          <a:prstGeom prst="rect">
            <a:avLst/>
          </a:prstGeom>
          <a:noFill/>
          <a:ln>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400"/>
              <a:buFont typeface="Arial"/>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sz="4800" b="1" dirty="0">
                <a:solidFill>
                  <a:schemeClr val="bg1"/>
                </a:solidFill>
              </a:rPr>
              <a:t>What are Scams?</a:t>
            </a:r>
          </a:p>
        </p:txBody>
      </p:sp>
      <p:sp>
        <p:nvSpPr>
          <p:cNvPr id="9" name="Google Shape;110;p2">
            <a:extLst>
              <a:ext uri="{FF2B5EF4-FFF2-40B4-BE49-F238E27FC236}">
                <a16:creationId xmlns:a16="http://schemas.microsoft.com/office/drawing/2014/main" id="{11067F25-3D39-CB4E-55AD-F98B8BF1D9DD}"/>
              </a:ext>
            </a:extLst>
          </p:cNvPr>
          <p:cNvSpPr txBox="1">
            <a:spLocks/>
          </p:cNvSpPr>
          <p:nvPr/>
        </p:nvSpPr>
        <p:spPr>
          <a:xfrm>
            <a:off x="6096000"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sp>
        <p:nvSpPr>
          <p:cNvPr id="10" name="TextBox 9">
            <a:extLst>
              <a:ext uri="{FF2B5EF4-FFF2-40B4-BE49-F238E27FC236}">
                <a16:creationId xmlns:a16="http://schemas.microsoft.com/office/drawing/2014/main" id="{A17E59C6-655C-3D1E-4D7A-61AABFCA7765}"/>
              </a:ext>
            </a:extLst>
          </p:cNvPr>
          <p:cNvSpPr txBox="1"/>
          <p:nvPr/>
        </p:nvSpPr>
        <p:spPr>
          <a:xfrm>
            <a:off x="2090057" y="1766073"/>
            <a:ext cx="8011886" cy="1666418"/>
          </a:xfrm>
          <a:prstGeom prst="rect">
            <a:avLst/>
          </a:prstGeom>
          <a:noFill/>
        </p:spPr>
        <p:txBody>
          <a:bodyPr wrap="square">
            <a:spAutoFit/>
          </a:bodyPr>
          <a:lstStyle/>
          <a:p>
            <a:pPr marL="0" marR="0" lvl="0" indent="0" algn="ctr" rtl="0">
              <a:lnSpc>
                <a:spcPct val="120000"/>
              </a:lnSpc>
              <a:spcBef>
                <a:spcPts val="0"/>
              </a:spcBef>
              <a:spcAft>
                <a:spcPts val="0"/>
              </a:spcAft>
              <a:buClr>
                <a:schemeClr val="dk1"/>
              </a:buClr>
              <a:buSzPts val="3600"/>
              <a:buFont typeface="Arial"/>
              <a:buNone/>
            </a:pPr>
            <a:r>
              <a:rPr lang="en-US" sz="4400" b="1" spc="-150" dirty="0">
                <a:solidFill>
                  <a:schemeClr val="accent3"/>
                </a:solidFill>
                <a:latin typeface="Argent CF" panose="00000500000000000000" pitchFamily="50" charset="0"/>
                <a:sym typeface="Arial"/>
              </a:rPr>
              <a:t>Online scams </a:t>
            </a:r>
            <a:r>
              <a:rPr lang="en-US" sz="4400" spc="-150" dirty="0">
                <a:solidFill>
                  <a:schemeClr val="tx1"/>
                </a:solidFill>
                <a:latin typeface="Argent CF" panose="00000500000000000000" pitchFamily="50" charset="0"/>
                <a:sym typeface="Arial"/>
              </a:rPr>
              <a:t>are a form</a:t>
            </a:r>
            <a:br>
              <a:rPr lang="en-US" sz="4400" spc="-150" dirty="0">
                <a:solidFill>
                  <a:schemeClr val="tx1"/>
                </a:solidFill>
                <a:latin typeface="Argent CF" panose="00000500000000000000" pitchFamily="50" charset="0"/>
              </a:rPr>
            </a:br>
            <a:r>
              <a:rPr lang="en-US" sz="4400" spc="-150" dirty="0">
                <a:solidFill>
                  <a:schemeClr val="tx1"/>
                </a:solidFill>
                <a:latin typeface="Argent CF" panose="00000500000000000000" pitchFamily="50" charset="0"/>
              </a:rPr>
              <a:t>of </a:t>
            </a:r>
            <a:r>
              <a:rPr lang="en-US" sz="4400" b="1" spc="-150" dirty="0">
                <a:solidFill>
                  <a:schemeClr val="accent3"/>
                </a:solidFill>
                <a:latin typeface="Argent CF" panose="00000500000000000000" pitchFamily="50" charset="0"/>
              </a:rPr>
              <a:t>internet fraud</a:t>
            </a:r>
            <a:r>
              <a:rPr lang="en-US" sz="4400" spc="-150" dirty="0">
                <a:solidFill>
                  <a:schemeClr val="tx1"/>
                </a:solidFill>
                <a:latin typeface="Argent CF" panose="00000500000000000000" pitchFamily="50" charset="0"/>
              </a:rPr>
              <a:t>.</a:t>
            </a:r>
            <a:endParaRPr lang="en-US" sz="4400" spc="-150" dirty="0">
              <a:solidFill>
                <a:schemeClr val="tx1"/>
              </a:solidFill>
              <a:latin typeface="Argent CF" panose="00000500000000000000" pitchFamily="50" charset="0"/>
              <a:sym typeface="Arial"/>
            </a:endParaRPr>
          </a:p>
        </p:txBody>
      </p:sp>
      <p:sp>
        <p:nvSpPr>
          <p:cNvPr id="11" name="TextBox 10">
            <a:extLst>
              <a:ext uri="{FF2B5EF4-FFF2-40B4-BE49-F238E27FC236}">
                <a16:creationId xmlns:a16="http://schemas.microsoft.com/office/drawing/2014/main" id="{F85A2D91-998D-2371-9B10-C03C76618969}"/>
              </a:ext>
            </a:extLst>
          </p:cNvPr>
          <p:cNvSpPr txBox="1"/>
          <p:nvPr/>
        </p:nvSpPr>
        <p:spPr>
          <a:xfrm>
            <a:off x="914400" y="4207963"/>
            <a:ext cx="10058402" cy="1538883"/>
          </a:xfrm>
          <a:prstGeom prst="rect">
            <a:avLst/>
          </a:prstGeom>
          <a:noFill/>
        </p:spPr>
        <p:txBody>
          <a:bodyPr wrap="square">
            <a:spAutoFit/>
          </a:bodyPr>
          <a:lstStyle/>
          <a:p>
            <a:pPr marL="0" marR="0" lvl="0" indent="0" algn="ctr" rtl="0">
              <a:lnSpc>
                <a:spcPct val="120000"/>
              </a:lnSpc>
              <a:spcBef>
                <a:spcPts val="0"/>
              </a:spcBef>
              <a:spcAft>
                <a:spcPts val="0"/>
              </a:spcAft>
              <a:buClr>
                <a:schemeClr val="dk1"/>
              </a:buClr>
              <a:buSzPts val="3600"/>
              <a:buFont typeface="Arial"/>
              <a:buNone/>
            </a:pPr>
            <a:r>
              <a:rPr lang="en-US" sz="4000" b="1" dirty="0">
                <a:solidFill>
                  <a:schemeClr val="accent1"/>
                </a:solidFill>
                <a:latin typeface="+mn-lt"/>
                <a:sym typeface="Arial"/>
              </a:rPr>
              <a:t>Scammers</a:t>
            </a:r>
            <a:r>
              <a:rPr lang="en-US" sz="4000" b="1" dirty="0">
                <a:solidFill>
                  <a:schemeClr val="tx1"/>
                </a:solidFill>
                <a:latin typeface="+mn-lt"/>
                <a:sym typeface="Arial"/>
              </a:rPr>
              <a:t> use the internet</a:t>
            </a:r>
            <a:r>
              <a:rPr lang="en-US" sz="4000" dirty="0">
                <a:solidFill>
                  <a:schemeClr val="tx1"/>
                </a:solidFill>
                <a:latin typeface="+mn-lt"/>
                <a:sym typeface="Arial"/>
              </a:rPr>
              <a:t> to </a:t>
            </a:r>
            <a:r>
              <a:rPr lang="en-US" sz="4000" i="1" dirty="0">
                <a:solidFill>
                  <a:schemeClr val="tx1"/>
                </a:solidFill>
                <a:latin typeface="+mn-lt"/>
                <a:sym typeface="Arial"/>
              </a:rPr>
              <a:t>trick people</a:t>
            </a:r>
            <a:r>
              <a:rPr lang="en-US" sz="4000" dirty="0">
                <a:solidFill>
                  <a:schemeClr val="tx1"/>
                </a:solidFill>
                <a:latin typeface="+mn-lt"/>
                <a:sym typeface="Arial"/>
              </a:rPr>
              <a:t> into </a:t>
            </a:r>
            <a:r>
              <a:rPr lang="en-US" sz="4000" b="1" dirty="0">
                <a:solidFill>
                  <a:schemeClr val="tx1"/>
                </a:solidFill>
                <a:latin typeface="+mn-lt"/>
                <a:sym typeface="Arial"/>
              </a:rPr>
              <a:t>sharing personal information </a:t>
            </a:r>
            <a:r>
              <a:rPr lang="en-US" sz="4000" dirty="0">
                <a:solidFill>
                  <a:schemeClr val="tx1"/>
                </a:solidFill>
                <a:latin typeface="+mn-lt"/>
                <a:sym typeface="Arial"/>
              </a:rPr>
              <a:t>or </a:t>
            </a:r>
            <a:r>
              <a:rPr lang="en-US" sz="4000" b="1" dirty="0">
                <a:solidFill>
                  <a:schemeClr val="tx1"/>
                </a:solidFill>
                <a:latin typeface="+mn-lt"/>
                <a:sym typeface="Arial"/>
              </a:rPr>
              <a:t>sending money</a:t>
            </a:r>
            <a:r>
              <a:rPr lang="en-US" sz="4000" dirty="0">
                <a:solidFill>
                  <a:schemeClr val="tx1"/>
                </a:solidFill>
                <a:latin typeface="+mn-lt"/>
                <a:sym typeface="Arial"/>
              </a:rPr>
              <a:t>.</a:t>
            </a:r>
          </a:p>
        </p:txBody>
      </p:sp>
      <p:cxnSp>
        <p:nvCxnSpPr>
          <p:cNvPr id="12" name="Straight Connector 11">
            <a:extLst>
              <a:ext uri="{FF2B5EF4-FFF2-40B4-BE49-F238E27FC236}">
                <a16:creationId xmlns:a16="http://schemas.microsoft.com/office/drawing/2014/main" id="{78740599-C3F1-DEB7-1601-6D12F36D60B2}"/>
              </a:ext>
            </a:extLst>
          </p:cNvPr>
          <p:cNvCxnSpPr>
            <a:cxnSpLocks/>
          </p:cNvCxnSpPr>
          <p:nvPr/>
        </p:nvCxnSpPr>
        <p:spPr>
          <a:xfrm flipH="1">
            <a:off x="828675" y="3838503"/>
            <a:ext cx="10563225" cy="0"/>
          </a:xfrm>
          <a:prstGeom prst="line">
            <a:avLst/>
          </a:prstGeom>
          <a:ln w="19050">
            <a:solidFill>
              <a:schemeClr val="accent2"/>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0155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02237DA-D7FA-24D6-86FD-5816D0E14A1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DBC473C-8AC0-5AFA-E32A-65C8078D891D}"/>
              </a:ext>
            </a:extLst>
          </p:cNvPr>
          <p:cNvSpPr/>
          <p:nvPr/>
        </p:nvSpPr>
        <p:spPr>
          <a:xfrm>
            <a:off x="0" y="308656"/>
            <a:ext cx="12191996" cy="681334"/>
          </a:xfrm>
          <a:prstGeom prst="rect">
            <a:avLst/>
          </a:prstGeom>
          <a:solidFill>
            <a:schemeClr val="accent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grpSp>
        <p:nvGrpSpPr>
          <p:cNvPr id="5" name="Group 4">
            <a:extLst>
              <a:ext uri="{FF2B5EF4-FFF2-40B4-BE49-F238E27FC236}">
                <a16:creationId xmlns:a16="http://schemas.microsoft.com/office/drawing/2014/main" id="{F34092E0-C531-4619-F6A1-18671797F336}"/>
              </a:ext>
            </a:extLst>
          </p:cNvPr>
          <p:cNvGrpSpPr/>
          <p:nvPr/>
        </p:nvGrpSpPr>
        <p:grpSpPr>
          <a:xfrm>
            <a:off x="0" y="190500"/>
            <a:ext cx="6388100" cy="907831"/>
            <a:chOff x="0" y="190500"/>
            <a:chExt cx="5191125" cy="907831"/>
          </a:xfrm>
          <a:solidFill>
            <a:schemeClr val="accent1"/>
          </a:solidFill>
          <a:effectLst>
            <a:outerShdw blurRad="50800" dist="38100" dir="2700000" algn="tl" rotWithShape="0">
              <a:prstClr val="black">
                <a:alpha val="28000"/>
              </a:prstClr>
            </a:outerShdw>
          </a:effectLst>
        </p:grpSpPr>
        <p:sp>
          <p:nvSpPr>
            <p:cNvPr id="6" name="Rectangle 5">
              <a:extLst>
                <a:ext uri="{FF2B5EF4-FFF2-40B4-BE49-F238E27FC236}">
                  <a16:creationId xmlns:a16="http://schemas.microsoft.com/office/drawing/2014/main" id="{F593C42C-3ED4-BD6E-358D-805562FFC251}"/>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dirty="0"/>
            </a:p>
          </p:txBody>
        </p:sp>
        <p:sp>
          <p:nvSpPr>
            <p:cNvPr id="7" name="Isosceles Triangle 6">
              <a:extLst>
                <a:ext uri="{FF2B5EF4-FFF2-40B4-BE49-F238E27FC236}">
                  <a16:creationId xmlns:a16="http://schemas.microsoft.com/office/drawing/2014/main" id="{A96FEFFB-3EB0-3A5D-1FE7-179C632D10C5}"/>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8" name="Google Shape;110;p2">
            <a:extLst>
              <a:ext uri="{FF2B5EF4-FFF2-40B4-BE49-F238E27FC236}">
                <a16:creationId xmlns:a16="http://schemas.microsoft.com/office/drawing/2014/main" id="{B8651B98-C4E7-F613-47A3-6B0D58F69164}"/>
              </a:ext>
            </a:extLst>
          </p:cNvPr>
          <p:cNvSpPr txBox="1">
            <a:spLocks/>
          </p:cNvSpPr>
          <p:nvPr/>
        </p:nvSpPr>
        <p:spPr>
          <a:xfrm>
            <a:off x="334975" y="249577"/>
            <a:ext cx="5761025" cy="800101"/>
          </a:xfrm>
          <a:prstGeom prst="rect">
            <a:avLst/>
          </a:prstGeom>
          <a:noFill/>
          <a:ln>
            <a:noFill/>
          </a:ln>
        </p:spPr>
        <p:txBody>
          <a:bodyPr spcFirstLastPara="1" vert="horz" wrap="square" lIns="91425" tIns="45700" rIns="91425" bIns="45700" rtlCol="0" anchor="ctr" anchorCtr="0">
            <a:normAutofit fontScale="92500"/>
          </a:bodyPr>
          <a:lstStyle>
            <a:lvl1pPr lvl="0" algn="l" defTabSz="914400" rtl="0" eaLnBrk="1" latinLnBrk="0" hangingPunct="1">
              <a:lnSpc>
                <a:spcPct val="90000"/>
              </a:lnSpc>
              <a:spcBef>
                <a:spcPts val="0"/>
              </a:spcBef>
              <a:spcAft>
                <a:spcPts val="0"/>
              </a:spcAft>
              <a:buClr>
                <a:schemeClr val="dk1"/>
              </a:buClr>
              <a:buSzPts val="4400"/>
              <a:buFont typeface="Arial"/>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b="1" dirty="0">
                <a:solidFill>
                  <a:schemeClr val="bg1"/>
                </a:solidFill>
              </a:rPr>
              <a:t>The Truth About Scams</a:t>
            </a:r>
          </a:p>
        </p:txBody>
      </p:sp>
      <p:sp>
        <p:nvSpPr>
          <p:cNvPr id="9" name="Google Shape;110;p2">
            <a:extLst>
              <a:ext uri="{FF2B5EF4-FFF2-40B4-BE49-F238E27FC236}">
                <a16:creationId xmlns:a16="http://schemas.microsoft.com/office/drawing/2014/main" id="{4FC865D5-8EDE-7228-F152-A189AD0F8097}"/>
              </a:ext>
            </a:extLst>
          </p:cNvPr>
          <p:cNvSpPr txBox="1">
            <a:spLocks/>
          </p:cNvSpPr>
          <p:nvPr/>
        </p:nvSpPr>
        <p:spPr>
          <a:xfrm>
            <a:off x="6096000"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sp>
        <p:nvSpPr>
          <p:cNvPr id="10" name="TextBox 9">
            <a:extLst>
              <a:ext uri="{FF2B5EF4-FFF2-40B4-BE49-F238E27FC236}">
                <a16:creationId xmlns:a16="http://schemas.microsoft.com/office/drawing/2014/main" id="{D3B80329-AA72-511F-3779-7F7B65D73A66}"/>
              </a:ext>
            </a:extLst>
          </p:cNvPr>
          <p:cNvSpPr txBox="1"/>
          <p:nvPr/>
        </p:nvSpPr>
        <p:spPr>
          <a:xfrm>
            <a:off x="2090057" y="2031178"/>
            <a:ext cx="8011886" cy="1523302"/>
          </a:xfrm>
          <a:prstGeom prst="rect">
            <a:avLst/>
          </a:prstGeom>
          <a:noFill/>
        </p:spPr>
        <p:txBody>
          <a:bodyPr wrap="square">
            <a:spAutoFit/>
          </a:bodyPr>
          <a:lstStyle/>
          <a:p>
            <a:pPr marL="0" marR="0" lvl="0" indent="0" algn="ctr" rtl="0">
              <a:lnSpc>
                <a:spcPct val="120000"/>
              </a:lnSpc>
              <a:spcBef>
                <a:spcPts val="0"/>
              </a:spcBef>
              <a:spcAft>
                <a:spcPts val="0"/>
              </a:spcAft>
              <a:buClr>
                <a:schemeClr val="dk1"/>
              </a:buClr>
              <a:buSzPts val="3600"/>
              <a:buFont typeface="Arial"/>
              <a:buNone/>
            </a:pPr>
            <a:r>
              <a:rPr lang="en-US" sz="4000" b="1" i="1" spc="-150" dirty="0">
                <a:solidFill>
                  <a:schemeClr val="tx1"/>
                </a:solidFill>
                <a:latin typeface="Argent CF" panose="00000500000000000000" pitchFamily="50" charset="0"/>
                <a:sym typeface="Arial"/>
              </a:rPr>
              <a:t>Scammers</a:t>
            </a:r>
            <a:r>
              <a:rPr lang="en-US" sz="4000" spc="-150" dirty="0">
                <a:solidFill>
                  <a:schemeClr val="tx1"/>
                </a:solidFill>
                <a:latin typeface="Argent CF" panose="00000500000000000000" pitchFamily="50" charset="0"/>
                <a:sym typeface="Arial"/>
              </a:rPr>
              <a:t>  are professionals who </a:t>
            </a:r>
            <a:br>
              <a:rPr lang="en-US" sz="4000" spc="-150" dirty="0">
                <a:solidFill>
                  <a:schemeClr val="tx1"/>
                </a:solidFill>
                <a:latin typeface="Argent CF" panose="00000500000000000000" pitchFamily="50" charset="0"/>
                <a:sym typeface="Arial"/>
              </a:rPr>
            </a:br>
            <a:r>
              <a:rPr lang="en-US" sz="4000" b="1" spc="-150" dirty="0">
                <a:solidFill>
                  <a:schemeClr val="tx1"/>
                </a:solidFill>
                <a:latin typeface="Argent CF" panose="00000500000000000000" pitchFamily="50" charset="0"/>
                <a:sym typeface="Arial"/>
              </a:rPr>
              <a:t>fool people</a:t>
            </a:r>
            <a:r>
              <a:rPr lang="en-US" sz="4000" b="1" spc="-150" dirty="0">
                <a:solidFill>
                  <a:schemeClr val="bg2"/>
                </a:solidFill>
                <a:latin typeface="Argent CF" panose="00000500000000000000" pitchFamily="50" charset="0"/>
                <a:sym typeface="Arial"/>
              </a:rPr>
              <a:t> </a:t>
            </a:r>
            <a:r>
              <a:rPr lang="en-US" sz="4000" spc="-150" dirty="0">
                <a:solidFill>
                  <a:schemeClr val="tx1"/>
                </a:solidFill>
                <a:latin typeface="Argent CF" panose="00000500000000000000" pitchFamily="50" charset="0"/>
                <a:sym typeface="Arial"/>
              </a:rPr>
              <a:t>for a living. </a:t>
            </a:r>
          </a:p>
        </p:txBody>
      </p:sp>
      <p:sp>
        <p:nvSpPr>
          <p:cNvPr id="11" name="TextBox 10">
            <a:extLst>
              <a:ext uri="{FF2B5EF4-FFF2-40B4-BE49-F238E27FC236}">
                <a16:creationId xmlns:a16="http://schemas.microsoft.com/office/drawing/2014/main" id="{61C0EFFC-0881-639E-9B05-54BD4CDA8E08}"/>
              </a:ext>
            </a:extLst>
          </p:cNvPr>
          <p:cNvSpPr txBox="1"/>
          <p:nvPr/>
        </p:nvSpPr>
        <p:spPr>
          <a:xfrm>
            <a:off x="2090057" y="4065171"/>
            <a:ext cx="8011886" cy="1523302"/>
          </a:xfrm>
          <a:prstGeom prst="rect">
            <a:avLst/>
          </a:prstGeom>
          <a:noFill/>
        </p:spPr>
        <p:txBody>
          <a:bodyPr wrap="square">
            <a:spAutoFit/>
          </a:bodyPr>
          <a:lstStyle/>
          <a:p>
            <a:pPr marL="0" marR="0" lvl="0" indent="0" algn="ctr" rtl="0">
              <a:lnSpc>
                <a:spcPct val="120000"/>
              </a:lnSpc>
              <a:spcBef>
                <a:spcPts val="0"/>
              </a:spcBef>
              <a:spcAft>
                <a:spcPts val="0"/>
              </a:spcAft>
              <a:buClr>
                <a:schemeClr val="dk1"/>
              </a:buClr>
              <a:buSzPts val="3600"/>
              <a:buFont typeface="Arial"/>
              <a:buNone/>
            </a:pPr>
            <a:r>
              <a:rPr lang="en-US" sz="4000" spc="-150" dirty="0">
                <a:solidFill>
                  <a:schemeClr val="tx1"/>
                </a:solidFill>
                <a:latin typeface="Argent CF" panose="00000500000000000000" pitchFamily="50" charset="0"/>
                <a:sym typeface="Arial"/>
              </a:rPr>
              <a:t>They know </a:t>
            </a:r>
            <a:r>
              <a:rPr lang="en-US" sz="4000" b="1" i="1" spc="-150" dirty="0">
                <a:solidFill>
                  <a:schemeClr val="accent1"/>
                </a:solidFill>
                <a:latin typeface="Argent CF" panose="00000500000000000000" pitchFamily="50" charset="0"/>
                <a:sym typeface="Arial"/>
              </a:rPr>
              <a:t>a lot  </a:t>
            </a:r>
            <a:r>
              <a:rPr lang="en-US" sz="4000" spc="-150" dirty="0">
                <a:solidFill>
                  <a:schemeClr val="tx1"/>
                </a:solidFill>
                <a:latin typeface="Argent CF" panose="00000500000000000000" pitchFamily="50" charset="0"/>
                <a:sym typeface="Arial"/>
              </a:rPr>
              <a:t>of </a:t>
            </a:r>
            <a:r>
              <a:rPr lang="en-US" sz="4000" b="1" spc="-150" dirty="0">
                <a:solidFill>
                  <a:schemeClr val="tx1"/>
                </a:solidFill>
                <a:latin typeface="Argent CF" panose="00000500000000000000" pitchFamily="50" charset="0"/>
                <a:sym typeface="Arial"/>
              </a:rPr>
              <a:t>tricks</a:t>
            </a:r>
            <a:br>
              <a:rPr lang="en-US" sz="4000" spc="-150" dirty="0">
                <a:solidFill>
                  <a:schemeClr val="tx1"/>
                </a:solidFill>
                <a:latin typeface="Argent CF" panose="00000500000000000000" pitchFamily="50" charset="0"/>
                <a:sym typeface="Arial"/>
              </a:rPr>
            </a:br>
            <a:r>
              <a:rPr lang="en-US" sz="4000" b="1" spc="-150" dirty="0">
                <a:solidFill>
                  <a:schemeClr val="tx1"/>
                </a:solidFill>
                <a:latin typeface="Argent CF" panose="00000500000000000000" pitchFamily="50" charset="0"/>
                <a:sym typeface="Arial"/>
              </a:rPr>
              <a:t>that work</a:t>
            </a:r>
            <a:r>
              <a:rPr lang="en-US" sz="4000" spc="-150" dirty="0">
                <a:solidFill>
                  <a:schemeClr val="tx1"/>
                </a:solidFill>
                <a:latin typeface="Argent CF" panose="00000500000000000000" pitchFamily="50" charset="0"/>
                <a:sym typeface="Arial"/>
              </a:rPr>
              <a:t> on </a:t>
            </a:r>
            <a:r>
              <a:rPr lang="en-US" sz="4000" b="1" i="1" spc="-150" dirty="0">
                <a:solidFill>
                  <a:schemeClr val="accent1"/>
                </a:solidFill>
                <a:latin typeface="Argent CF" panose="00000500000000000000" pitchFamily="50" charset="0"/>
                <a:sym typeface="Arial"/>
              </a:rPr>
              <a:t>a lot  </a:t>
            </a:r>
            <a:r>
              <a:rPr lang="en-US" sz="4000" spc="-150" dirty="0">
                <a:solidFill>
                  <a:schemeClr val="tx1"/>
                </a:solidFill>
                <a:latin typeface="Argent CF" panose="00000500000000000000" pitchFamily="50" charset="0"/>
                <a:sym typeface="Arial"/>
              </a:rPr>
              <a:t>of people.</a:t>
            </a:r>
          </a:p>
        </p:txBody>
      </p:sp>
      <p:cxnSp>
        <p:nvCxnSpPr>
          <p:cNvPr id="12" name="Straight Connector 11">
            <a:extLst>
              <a:ext uri="{FF2B5EF4-FFF2-40B4-BE49-F238E27FC236}">
                <a16:creationId xmlns:a16="http://schemas.microsoft.com/office/drawing/2014/main" id="{0B95FBEE-53E4-7185-2B39-F31AF5D901E2}"/>
              </a:ext>
            </a:extLst>
          </p:cNvPr>
          <p:cNvCxnSpPr>
            <a:cxnSpLocks/>
          </p:cNvCxnSpPr>
          <p:nvPr/>
        </p:nvCxnSpPr>
        <p:spPr>
          <a:xfrm flipH="1">
            <a:off x="828675" y="3849389"/>
            <a:ext cx="10563225" cy="0"/>
          </a:xfrm>
          <a:prstGeom prst="line">
            <a:avLst/>
          </a:prstGeom>
          <a:ln w="19050">
            <a:solidFill>
              <a:schemeClr val="accent2"/>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341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26" name="Arrow: Pentagon 25">
            <a:extLst>
              <a:ext uri="{FF2B5EF4-FFF2-40B4-BE49-F238E27FC236}">
                <a16:creationId xmlns:a16="http://schemas.microsoft.com/office/drawing/2014/main" id="{940FCF4D-4DB2-75FC-FACA-4173C371E095}"/>
              </a:ext>
            </a:extLst>
          </p:cNvPr>
          <p:cNvSpPr/>
          <p:nvPr/>
        </p:nvSpPr>
        <p:spPr>
          <a:xfrm>
            <a:off x="0" y="2097075"/>
            <a:ext cx="4457700" cy="1762699"/>
          </a:xfrm>
          <a:prstGeom prst="homePlate">
            <a:avLst/>
          </a:prstGeom>
          <a:solidFill>
            <a:schemeClr val="accent4"/>
          </a:solidFill>
          <a:ln>
            <a:noFill/>
          </a:ln>
          <a:effectLst>
            <a:outerShdw blurRad="127000" dist="139700" dir="2700000" sx="101000" sy="101000" algn="tl" rotWithShape="0">
              <a:prstClr val="black">
                <a:alpha val="20000"/>
              </a:prstClr>
            </a:outerShdw>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6557A5BC-1BFC-D54B-E3AC-107705B8F0E4}"/>
              </a:ext>
            </a:extLst>
          </p:cNvPr>
          <p:cNvSpPr/>
          <p:nvPr/>
        </p:nvSpPr>
        <p:spPr>
          <a:xfrm>
            <a:off x="0" y="1008067"/>
            <a:ext cx="12191999" cy="681334"/>
          </a:xfrm>
          <a:prstGeom prst="rect">
            <a:avLst/>
          </a:prstGeom>
          <a:solidFill>
            <a:schemeClr val="accent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11" name="Google Shape;110;p2">
            <a:extLst>
              <a:ext uri="{FF2B5EF4-FFF2-40B4-BE49-F238E27FC236}">
                <a16:creationId xmlns:a16="http://schemas.microsoft.com/office/drawing/2014/main" id="{B7CBB9F3-FA45-5B11-6AF8-9C8304FCBC78}"/>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grpSp>
        <p:nvGrpSpPr>
          <p:cNvPr id="12" name="Group 11">
            <a:extLst>
              <a:ext uri="{FF2B5EF4-FFF2-40B4-BE49-F238E27FC236}">
                <a16:creationId xmlns:a16="http://schemas.microsoft.com/office/drawing/2014/main" id="{6DD92B6A-107F-D01C-B8B9-EAC72FB72104}"/>
              </a:ext>
            </a:extLst>
          </p:cNvPr>
          <p:cNvGrpSpPr/>
          <p:nvPr/>
        </p:nvGrpSpPr>
        <p:grpSpPr>
          <a:xfrm>
            <a:off x="1866900" y="190499"/>
            <a:ext cx="8458200" cy="907832"/>
            <a:chOff x="742950" y="190499"/>
            <a:chExt cx="10706100" cy="907832"/>
          </a:xfrm>
          <a:solidFill>
            <a:schemeClr val="accent1"/>
          </a:solidFill>
          <a:effectLst>
            <a:outerShdw blurRad="50800" dist="38100" dir="2700000" algn="tl" rotWithShape="0">
              <a:prstClr val="black">
                <a:alpha val="40000"/>
              </a:prstClr>
            </a:outerShdw>
          </a:effectLst>
        </p:grpSpPr>
        <p:grpSp>
          <p:nvGrpSpPr>
            <p:cNvPr id="13" name="Group 12">
              <a:extLst>
                <a:ext uri="{FF2B5EF4-FFF2-40B4-BE49-F238E27FC236}">
                  <a16:creationId xmlns:a16="http://schemas.microsoft.com/office/drawing/2014/main" id="{1E7B7398-739A-69A5-20DB-B2DD7C0B3499}"/>
                </a:ext>
              </a:extLst>
            </p:cNvPr>
            <p:cNvGrpSpPr/>
            <p:nvPr/>
          </p:nvGrpSpPr>
          <p:grpSpPr>
            <a:xfrm>
              <a:off x="6096000" y="190500"/>
              <a:ext cx="5353050" cy="907831"/>
              <a:chOff x="0" y="190500"/>
              <a:chExt cx="5191125" cy="907831"/>
            </a:xfrm>
            <a:grpFill/>
            <a:effectLst/>
          </p:grpSpPr>
          <p:sp>
            <p:nvSpPr>
              <p:cNvPr id="17" name="Rectangle 16">
                <a:extLst>
                  <a:ext uri="{FF2B5EF4-FFF2-40B4-BE49-F238E27FC236}">
                    <a16:creationId xmlns:a16="http://schemas.microsoft.com/office/drawing/2014/main" id="{D64B851F-725D-9CEB-9F3D-CF75E64D0BCC}"/>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8" name="Isosceles Triangle 17">
                <a:extLst>
                  <a:ext uri="{FF2B5EF4-FFF2-40B4-BE49-F238E27FC236}">
                    <a16:creationId xmlns:a16="http://schemas.microsoft.com/office/drawing/2014/main" id="{69F057EF-C39F-ABCB-8C72-76FB4F9E0037}"/>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4" name="Group 13">
              <a:extLst>
                <a:ext uri="{FF2B5EF4-FFF2-40B4-BE49-F238E27FC236}">
                  <a16:creationId xmlns:a16="http://schemas.microsoft.com/office/drawing/2014/main" id="{1AAD6E6D-6A0F-8583-AE42-B6A6DB39B4D3}"/>
                </a:ext>
              </a:extLst>
            </p:cNvPr>
            <p:cNvGrpSpPr/>
            <p:nvPr/>
          </p:nvGrpSpPr>
          <p:grpSpPr>
            <a:xfrm flipH="1">
              <a:off x="742950" y="190499"/>
              <a:ext cx="5353050" cy="907831"/>
              <a:chOff x="0" y="190500"/>
              <a:chExt cx="5191125" cy="907831"/>
            </a:xfrm>
            <a:grpFill/>
            <a:effectLst/>
          </p:grpSpPr>
          <p:sp>
            <p:nvSpPr>
              <p:cNvPr id="15" name="Rectangle 14">
                <a:extLst>
                  <a:ext uri="{FF2B5EF4-FFF2-40B4-BE49-F238E27FC236}">
                    <a16:creationId xmlns:a16="http://schemas.microsoft.com/office/drawing/2014/main" id="{2AF9809E-5C75-6977-3107-2C53641BE4CD}"/>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6" name="Isosceles Triangle 15">
                <a:extLst>
                  <a:ext uri="{FF2B5EF4-FFF2-40B4-BE49-F238E27FC236}">
                    <a16:creationId xmlns:a16="http://schemas.microsoft.com/office/drawing/2014/main" id="{64779AAB-EDB9-F149-4F41-D7F882DA8CEB}"/>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9" name="Google Shape;145;p7">
            <a:extLst>
              <a:ext uri="{FF2B5EF4-FFF2-40B4-BE49-F238E27FC236}">
                <a16:creationId xmlns:a16="http://schemas.microsoft.com/office/drawing/2014/main" id="{CB95785B-F75C-8435-A326-788B1B3CC5FF}"/>
              </a:ext>
            </a:extLst>
          </p:cNvPr>
          <p:cNvSpPr txBox="1">
            <a:spLocks noGrp="1"/>
          </p:cNvSpPr>
          <p:nvPr>
            <p:ph type="title"/>
          </p:nvPr>
        </p:nvSpPr>
        <p:spPr>
          <a:xfrm>
            <a:off x="334837" y="207503"/>
            <a:ext cx="11522075" cy="96335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dirty="0">
                <a:solidFill>
                  <a:schemeClr val="bg1"/>
                </a:solidFill>
                <a:latin typeface="+mj-lt"/>
              </a:rPr>
              <a:t>Who Do Scammers Target?</a:t>
            </a:r>
            <a:endParaRPr b="1" dirty="0">
              <a:solidFill>
                <a:schemeClr val="bg1"/>
              </a:solidFill>
              <a:latin typeface="+mj-lt"/>
            </a:endParaRPr>
          </a:p>
        </p:txBody>
      </p:sp>
      <p:sp>
        <p:nvSpPr>
          <p:cNvPr id="20" name="TextBox 19">
            <a:extLst>
              <a:ext uri="{FF2B5EF4-FFF2-40B4-BE49-F238E27FC236}">
                <a16:creationId xmlns:a16="http://schemas.microsoft.com/office/drawing/2014/main" id="{7DD3FA21-8991-A103-D297-B587D13C23B5}"/>
              </a:ext>
            </a:extLst>
          </p:cNvPr>
          <p:cNvSpPr txBox="1"/>
          <p:nvPr/>
        </p:nvSpPr>
        <p:spPr>
          <a:xfrm>
            <a:off x="-782453" y="2281089"/>
            <a:ext cx="5466443" cy="1654427"/>
          </a:xfrm>
          <a:prstGeom prst="rect">
            <a:avLst/>
          </a:prstGeom>
          <a:noFill/>
        </p:spPr>
        <p:txBody>
          <a:bodyPr wrap="square">
            <a:spAutoFit/>
          </a:bodyPr>
          <a:lstStyle/>
          <a:p>
            <a:pPr marL="0" marR="0" lvl="0" indent="0" algn="ctr" rtl="0">
              <a:lnSpc>
                <a:spcPts val="3900"/>
              </a:lnSpc>
              <a:spcBef>
                <a:spcPts val="0"/>
              </a:spcBef>
              <a:spcAft>
                <a:spcPts val="0"/>
              </a:spcAft>
              <a:buClr>
                <a:schemeClr val="dk1"/>
              </a:buClr>
              <a:buSzPts val="3600"/>
              <a:buFont typeface="Arial"/>
              <a:buNone/>
            </a:pPr>
            <a:r>
              <a:rPr lang="en-US" sz="4800" spc="-150" dirty="0">
                <a:solidFill>
                  <a:schemeClr val="tx1"/>
                </a:solidFill>
                <a:latin typeface="Argent CF" panose="00000500000000000000" pitchFamily="50" charset="0"/>
                <a:sym typeface="Arial"/>
              </a:rPr>
              <a:t>Scammers</a:t>
            </a:r>
          </a:p>
          <a:p>
            <a:pPr marL="0" marR="0" lvl="0" indent="0" algn="ctr" rtl="0">
              <a:lnSpc>
                <a:spcPts val="3900"/>
              </a:lnSpc>
              <a:spcBef>
                <a:spcPts val="0"/>
              </a:spcBef>
              <a:spcAft>
                <a:spcPts val="0"/>
              </a:spcAft>
              <a:buClr>
                <a:schemeClr val="dk1"/>
              </a:buClr>
              <a:buSzPts val="3600"/>
              <a:buFont typeface="Arial"/>
              <a:buNone/>
            </a:pPr>
            <a:r>
              <a:rPr lang="en-US" sz="4800" spc="-150" dirty="0">
                <a:solidFill>
                  <a:schemeClr val="tx1"/>
                </a:solidFill>
                <a:latin typeface="Argent CF" panose="00000500000000000000" pitchFamily="50" charset="0"/>
              </a:rPr>
              <a:t>Target </a:t>
            </a:r>
          </a:p>
          <a:p>
            <a:pPr marL="0" marR="0" lvl="0" indent="0" algn="ctr" rtl="0">
              <a:lnSpc>
                <a:spcPts val="3900"/>
              </a:lnSpc>
              <a:spcBef>
                <a:spcPts val="0"/>
              </a:spcBef>
              <a:spcAft>
                <a:spcPts val="0"/>
              </a:spcAft>
              <a:buClr>
                <a:schemeClr val="dk1"/>
              </a:buClr>
              <a:buSzPts val="3600"/>
              <a:buFont typeface="Arial"/>
              <a:buNone/>
            </a:pPr>
            <a:r>
              <a:rPr lang="en-US" sz="4800" b="1" spc="-150" dirty="0">
                <a:solidFill>
                  <a:schemeClr val="tx1"/>
                </a:solidFill>
                <a:latin typeface="Argent CF" panose="00000500000000000000" pitchFamily="50" charset="0"/>
                <a:sym typeface="Arial"/>
              </a:rPr>
              <a:t>Everyone</a:t>
            </a:r>
            <a:r>
              <a:rPr lang="en-US" sz="4800" spc="-150" dirty="0">
                <a:solidFill>
                  <a:schemeClr val="tx1"/>
                </a:solidFill>
                <a:latin typeface="Argent CF" panose="00000500000000000000" pitchFamily="50" charset="0"/>
                <a:sym typeface="Arial"/>
              </a:rPr>
              <a:t>!</a:t>
            </a:r>
            <a:r>
              <a:rPr lang="en-US" sz="3600" spc="-150" dirty="0">
                <a:solidFill>
                  <a:schemeClr val="tx1"/>
                </a:solidFill>
                <a:latin typeface="Argent CF" panose="00000500000000000000" pitchFamily="50" charset="0"/>
                <a:sym typeface="Arial"/>
              </a:rPr>
              <a:t> </a:t>
            </a:r>
          </a:p>
        </p:txBody>
      </p:sp>
      <p:sp>
        <p:nvSpPr>
          <p:cNvPr id="23" name="Google Shape;124;g3c6bb9c6c81_0_1">
            <a:extLst>
              <a:ext uri="{FF2B5EF4-FFF2-40B4-BE49-F238E27FC236}">
                <a16:creationId xmlns:a16="http://schemas.microsoft.com/office/drawing/2014/main" id="{C81702AE-20A1-2960-A3B1-AF5817F39A5B}"/>
              </a:ext>
            </a:extLst>
          </p:cNvPr>
          <p:cNvSpPr txBox="1">
            <a:spLocks/>
          </p:cNvSpPr>
          <p:nvPr/>
        </p:nvSpPr>
        <p:spPr>
          <a:xfrm>
            <a:off x="4910280" y="2414621"/>
            <a:ext cx="6716746" cy="3774375"/>
          </a:xfrm>
          <a:prstGeom prst="rect">
            <a:avLst/>
          </a:prstGeom>
          <a:noFill/>
          <a:ln>
            <a:noFill/>
          </a:ln>
        </p:spPr>
        <p:txBody>
          <a:bodyPr spcFirstLastPara="1" vert="horz" wrap="square" lIns="91425" tIns="45700" rIns="91425" bIns="45700" rtlCol="0" anchor="t" anchorCtr="0">
            <a:noAutofit/>
          </a:bodyPr>
          <a:lstStyle>
            <a:lvl1pPr marL="457200" lvl="0"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800" kern="1200">
                <a:solidFill>
                  <a:schemeClr val="tx1"/>
                </a:solidFill>
                <a:latin typeface="+mn-lt"/>
                <a:ea typeface="+mn-ea"/>
                <a:cs typeface="+mn-cs"/>
              </a:defRPr>
            </a:lvl1pPr>
            <a:lvl2pPr marL="914400" lvl="1"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400" kern="1200">
                <a:solidFill>
                  <a:schemeClr val="tx1"/>
                </a:solidFill>
                <a:latin typeface="+mn-lt"/>
                <a:ea typeface="+mn-ea"/>
                <a:cs typeface="+mn-cs"/>
              </a:defRPr>
            </a:lvl2pPr>
            <a:lvl3pPr marL="1371600" lvl="2" indent="-228600" algn="l" defTabSz="914400" rtl="0" eaLnBrk="1" latinLnBrk="0" hangingPunct="1">
              <a:lnSpc>
                <a:spcPct val="150000"/>
              </a:lnSpc>
              <a:spcBef>
                <a:spcPts val="1200"/>
              </a:spcBef>
              <a:spcAft>
                <a:spcPts val="0"/>
              </a:spcAft>
              <a:buClr>
                <a:schemeClr val="dk1"/>
              </a:buClr>
              <a:buSzPts val="2000"/>
              <a:buFont typeface="Arial" panose="020B0604020202020204" pitchFamily="34" charset="0"/>
              <a:buNone/>
              <a:defRPr sz="2000" kern="1200">
                <a:solidFill>
                  <a:schemeClr val="tx1"/>
                </a:solidFill>
                <a:latin typeface="+mn-lt"/>
                <a:ea typeface="+mn-ea"/>
                <a:cs typeface="+mn-cs"/>
              </a:defRPr>
            </a:lvl3pPr>
            <a:lvl4pPr marL="1828800" lvl="3"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482600" lvl="0" indent="-457200">
              <a:lnSpc>
                <a:spcPct val="200000"/>
              </a:lnSpc>
              <a:spcBef>
                <a:spcPts val="0"/>
              </a:spcBef>
              <a:buSzPts val="2000"/>
              <a:buFont typeface="Wingdings" panose="05000000000000000000" pitchFamily="2" charset="2"/>
              <a:buChar char="Ø"/>
            </a:pPr>
            <a:r>
              <a:rPr lang="en-US" sz="3200" b="1" dirty="0">
                <a:solidFill>
                  <a:schemeClr val="bg2"/>
                </a:solidFill>
              </a:rPr>
              <a:t>Helpful</a:t>
            </a:r>
            <a:r>
              <a:rPr lang="en-US" sz="3200" dirty="0"/>
              <a:t> people</a:t>
            </a:r>
          </a:p>
          <a:p>
            <a:pPr marL="482600" lvl="0" indent="-457200">
              <a:lnSpc>
                <a:spcPct val="200000"/>
              </a:lnSpc>
              <a:spcBef>
                <a:spcPts val="0"/>
              </a:spcBef>
              <a:buSzPts val="2000"/>
              <a:buFont typeface="Wingdings" panose="05000000000000000000" pitchFamily="2" charset="2"/>
              <a:buChar char="Ø"/>
            </a:pPr>
            <a:r>
              <a:rPr lang="en-US" sz="3200" b="1" dirty="0">
                <a:solidFill>
                  <a:schemeClr val="accent1"/>
                </a:solidFill>
              </a:rPr>
              <a:t>Polite</a:t>
            </a:r>
            <a:r>
              <a:rPr lang="en-US" sz="3200" dirty="0"/>
              <a:t> people</a:t>
            </a:r>
          </a:p>
          <a:p>
            <a:pPr marL="482600" lvl="0" indent="-457200">
              <a:lnSpc>
                <a:spcPct val="200000"/>
              </a:lnSpc>
              <a:spcBef>
                <a:spcPts val="0"/>
              </a:spcBef>
              <a:buSzPts val="2000"/>
              <a:buFont typeface="Wingdings" panose="05000000000000000000" pitchFamily="2" charset="2"/>
              <a:buChar char="Ø"/>
            </a:pPr>
            <a:r>
              <a:rPr lang="en-US" sz="3200" b="1" dirty="0">
                <a:solidFill>
                  <a:schemeClr val="accent3"/>
                </a:solidFill>
              </a:rPr>
              <a:t>Stressed-out</a:t>
            </a:r>
            <a:r>
              <a:rPr lang="en-US" sz="3200" dirty="0"/>
              <a:t> people</a:t>
            </a:r>
          </a:p>
          <a:p>
            <a:pPr marL="482600" lvl="0" indent="-457200">
              <a:lnSpc>
                <a:spcPct val="200000"/>
              </a:lnSpc>
              <a:spcBef>
                <a:spcPts val="0"/>
              </a:spcBef>
              <a:buSzPts val="2000"/>
              <a:buFont typeface="Wingdings" panose="05000000000000000000" pitchFamily="2" charset="2"/>
              <a:buChar char="Ø"/>
            </a:pPr>
            <a:r>
              <a:rPr lang="en-US" sz="3200" dirty="0"/>
              <a:t>People who want to </a:t>
            </a:r>
            <a:r>
              <a:rPr lang="en-US" sz="3200" b="1" dirty="0">
                <a:solidFill>
                  <a:srgbClr val="306C56"/>
                </a:solidFill>
              </a:rPr>
              <a:t>believe good news</a:t>
            </a:r>
          </a:p>
        </p:txBody>
      </p:sp>
      <p:pic>
        <p:nvPicPr>
          <p:cNvPr id="29" name="Picture 28">
            <a:extLst>
              <a:ext uri="{FF2B5EF4-FFF2-40B4-BE49-F238E27FC236}">
                <a16:creationId xmlns:a16="http://schemas.microsoft.com/office/drawing/2014/main" id="{11BEBD6C-F781-7B9F-1FE6-19AF3B10FF49}"/>
              </a:ext>
            </a:extLst>
          </p:cNvPr>
          <p:cNvPicPr>
            <a:picLocks noChangeAspect="1"/>
          </p:cNvPicPr>
          <p:nvPr/>
        </p:nvPicPr>
        <p:blipFill>
          <a:blip r:embed="rId3"/>
          <a:stretch>
            <a:fillRect/>
          </a:stretch>
        </p:blipFill>
        <p:spPr>
          <a:xfrm flipH="1">
            <a:off x="226290" y="3117478"/>
            <a:ext cx="4457700" cy="4420993"/>
          </a:xfrm>
          <a:prstGeom prst="rect">
            <a:avLst/>
          </a:prstGeom>
          <a:effectLst>
            <a:outerShdw blurRad="203200" dist="177800" algn="l" rotWithShape="0">
              <a:prstClr val="black">
                <a:alpha val="31000"/>
              </a:prstClr>
            </a:outerShdw>
          </a:effectLst>
        </p:spPr>
      </p:pic>
      <p:sp>
        <p:nvSpPr>
          <p:cNvPr id="5" name="TextBox 4">
            <a:extLst>
              <a:ext uri="{FF2B5EF4-FFF2-40B4-BE49-F238E27FC236}">
                <a16:creationId xmlns:a16="http://schemas.microsoft.com/office/drawing/2014/main" id="{5640B0EE-D3C1-C665-6777-338B0DAAD75B}"/>
              </a:ext>
            </a:extLst>
          </p:cNvPr>
          <p:cNvSpPr txBox="1"/>
          <p:nvPr/>
        </p:nvSpPr>
        <p:spPr>
          <a:xfrm>
            <a:off x="4910280" y="1971417"/>
            <a:ext cx="6487884" cy="584775"/>
          </a:xfrm>
          <a:prstGeom prst="rect">
            <a:avLst/>
          </a:prstGeom>
          <a:noFill/>
        </p:spPr>
        <p:txBody>
          <a:bodyPr wrap="square">
            <a:spAutoFit/>
          </a:bodyPr>
          <a:lstStyle/>
          <a:p>
            <a:r>
              <a:rPr lang="en-CA" sz="3200" dirty="0">
                <a:latin typeface="Argent CF" panose="00000500000000000000" pitchFamily="50" charset="0"/>
              </a:rPr>
              <a:t>But especially: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7">
          <a:extLst>
            <a:ext uri="{FF2B5EF4-FFF2-40B4-BE49-F238E27FC236}">
              <a16:creationId xmlns:a16="http://schemas.microsoft.com/office/drawing/2014/main" id="{1148630D-AD21-782F-12F9-E4E5D02FED52}"/>
            </a:ext>
          </a:extLst>
        </p:cNvPr>
        <p:cNvGrpSpPr/>
        <p:nvPr/>
      </p:nvGrpSpPr>
      <p:grpSpPr>
        <a:xfrm>
          <a:off x="0" y="0"/>
          <a:ext cx="0" cy="0"/>
          <a:chOff x="0" y="0"/>
          <a:chExt cx="0" cy="0"/>
        </a:xfrm>
      </p:grpSpPr>
      <p:sp>
        <p:nvSpPr>
          <p:cNvPr id="3" name="Arrow: Pentagon 2">
            <a:extLst>
              <a:ext uri="{FF2B5EF4-FFF2-40B4-BE49-F238E27FC236}">
                <a16:creationId xmlns:a16="http://schemas.microsoft.com/office/drawing/2014/main" id="{827B8E96-3F88-A7A8-5363-7F4C95078D1A}"/>
              </a:ext>
            </a:extLst>
          </p:cNvPr>
          <p:cNvSpPr/>
          <p:nvPr/>
        </p:nvSpPr>
        <p:spPr>
          <a:xfrm>
            <a:off x="0" y="3142787"/>
            <a:ext cx="6411686" cy="2863847"/>
          </a:xfrm>
          <a:prstGeom prst="homePlate">
            <a:avLst/>
          </a:prstGeom>
          <a:solidFill>
            <a:srgbClr val="E3F7FD"/>
          </a:solidFill>
          <a:ln>
            <a:noFill/>
          </a:ln>
          <a:effectLst>
            <a:outerShdw blurRad="127000" dist="139700" dir="2700000" sx="101000" sy="101000" algn="tl" rotWithShape="0">
              <a:prstClr val="black">
                <a:alpha val="20000"/>
              </a:prstClr>
            </a:outerShdw>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BA5BE39F-27E7-C000-11EC-6FCE2D2F4195}"/>
              </a:ext>
            </a:extLst>
          </p:cNvPr>
          <p:cNvPicPr>
            <a:picLocks noChangeAspect="1"/>
          </p:cNvPicPr>
          <p:nvPr/>
        </p:nvPicPr>
        <p:blipFill>
          <a:blip r:embed="rId3"/>
          <a:stretch>
            <a:fillRect/>
          </a:stretch>
        </p:blipFill>
        <p:spPr>
          <a:xfrm>
            <a:off x="154139" y="-262854"/>
            <a:ext cx="6577079" cy="2863847"/>
          </a:xfrm>
          <a:prstGeom prst="rect">
            <a:avLst/>
          </a:prstGeom>
        </p:spPr>
      </p:pic>
      <p:pic>
        <p:nvPicPr>
          <p:cNvPr id="9" name="Picture 8">
            <a:extLst>
              <a:ext uri="{FF2B5EF4-FFF2-40B4-BE49-F238E27FC236}">
                <a16:creationId xmlns:a16="http://schemas.microsoft.com/office/drawing/2014/main" id="{1F6F3E30-082E-F908-7133-F2F3EC0C17E7}"/>
              </a:ext>
            </a:extLst>
          </p:cNvPr>
          <p:cNvPicPr>
            <a:picLocks noChangeAspect="1"/>
          </p:cNvPicPr>
          <p:nvPr/>
        </p:nvPicPr>
        <p:blipFill>
          <a:blip r:embed="rId4"/>
          <a:srcRect t="19583" b="17159"/>
          <a:stretch>
            <a:fillRect/>
          </a:stretch>
        </p:blipFill>
        <p:spPr>
          <a:xfrm>
            <a:off x="6240992" y="154890"/>
            <a:ext cx="6181235" cy="6703110"/>
          </a:xfrm>
          <a:prstGeom prst="rect">
            <a:avLst/>
          </a:prstGeom>
        </p:spPr>
      </p:pic>
      <p:sp>
        <p:nvSpPr>
          <p:cNvPr id="12" name="Google Shape;142;p5">
            <a:extLst>
              <a:ext uri="{FF2B5EF4-FFF2-40B4-BE49-F238E27FC236}">
                <a16:creationId xmlns:a16="http://schemas.microsoft.com/office/drawing/2014/main" id="{D0BE6BB8-E6A8-D6F7-1C5B-DD052FFD2F88}"/>
              </a:ext>
            </a:extLst>
          </p:cNvPr>
          <p:cNvSpPr txBox="1"/>
          <p:nvPr/>
        </p:nvSpPr>
        <p:spPr>
          <a:xfrm>
            <a:off x="421058" y="3443808"/>
            <a:ext cx="4880108" cy="2462019"/>
          </a:xfrm>
          <a:prstGeom prst="rect">
            <a:avLst/>
          </a:prstGeom>
          <a:no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dk1"/>
              </a:buClr>
              <a:buSzPts val="3600"/>
              <a:buFont typeface="Arial"/>
              <a:buNone/>
            </a:pPr>
            <a:r>
              <a:rPr lang="en-US" sz="3600" dirty="0">
                <a:solidFill>
                  <a:schemeClr val="tx1"/>
                </a:solidFill>
                <a:latin typeface="+mn-lt"/>
                <a:ea typeface="Arial"/>
                <a:cs typeface="Arial"/>
                <a:sym typeface="Arial"/>
              </a:rPr>
              <a:t>When you come across </a:t>
            </a:r>
            <a:r>
              <a:rPr lang="en-US" sz="3600" b="1" dirty="0">
                <a:solidFill>
                  <a:schemeClr val="tx1"/>
                </a:solidFill>
                <a:latin typeface="+mn-lt"/>
                <a:ea typeface="Arial"/>
                <a:cs typeface="Arial"/>
                <a:sym typeface="Arial"/>
              </a:rPr>
              <a:t>something on the internet </a:t>
            </a:r>
            <a:br>
              <a:rPr lang="en-US" sz="3600" b="1" dirty="0">
                <a:solidFill>
                  <a:schemeClr val="tx1"/>
                </a:solidFill>
                <a:latin typeface="+mn-lt"/>
                <a:ea typeface="Arial"/>
                <a:cs typeface="Arial"/>
                <a:sym typeface="Arial"/>
              </a:rPr>
            </a:br>
            <a:r>
              <a:rPr lang="en-US" sz="3600" dirty="0">
                <a:solidFill>
                  <a:schemeClr val="tx1"/>
                </a:solidFill>
                <a:latin typeface="+mn-lt"/>
                <a:ea typeface="Arial"/>
                <a:cs typeface="Arial"/>
                <a:sym typeface="Arial"/>
              </a:rPr>
              <a:t>that</a:t>
            </a:r>
            <a:r>
              <a:rPr lang="en-US" sz="3600" b="1" dirty="0">
                <a:solidFill>
                  <a:schemeClr val="accent1"/>
                </a:solidFill>
                <a:latin typeface="+mn-lt"/>
                <a:ea typeface="Arial"/>
                <a:cs typeface="Arial"/>
                <a:sym typeface="Arial"/>
              </a:rPr>
              <a:t> feels </a:t>
            </a:r>
            <a:r>
              <a:rPr lang="en-US" sz="3600" b="1" i="1" dirty="0">
                <a:solidFill>
                  <a:schemeClr val="accent1"/>
                </a:solidFill>
                <a:latin typeface="+mn-lt"/>
                <a:ea typeface="Arial"/>
                <a:cs typeface="Arial"/>
                <a:sym typeface="Arial"/>
              </a:rPr>
              <a:t>off</a:t>
            </a:r>
            <a:r>
              <a:rPr lang="en-US" sz="3600" dirty="0">
                <a:solidFill>
                  <a:schemeClr val="tx1"/>
                </a:solidFill>
                <a:latin typeface="+mn-lt"/>
                <a:ea typeface="Arial"/>
                <a:cs typeface="Arial"/>
                <a:sym typeface="Arial"/>
              </a:rPr>
              <a:t>, ask yourself </a:t>
            </a:r>
            <a:br>
              <a:rPr lang="en-US" sz="3600" dirty="0">
                <a:solidFill>
                  <a:schemeClr val="tx1"/>
                </a:solidFill>
                <a:latin typeface="+mn-lt"/>
                <a:ea typeface="Arial"/>
                <a:cs typeface="Arial"/>
                <a:sym typeface="Arial"/>
              </a:rPr>
            </a:br>
            <a:r>
              <a:rPr lang="en-US" sz="3600" dirty="0">
                <a:solidFill>
                  <a:schemeClr val="tx1"/>
                </a:solidFill>
                <a:latin typeface="+mn-lt"/>
                <a:ea typeface="Arial"/>
                <a:cs typeface="Arial"/>
                <a:sym typeface="Arial"/>
              </a:rPr>
              <a:t>the </a:t>
            </a:r>
            <a:r>
              <a:rPr lang="en-US" sz="3600" b="1" dirty="0">
                <a:solidFill>
                  <a:schemeClr val="bg2"/>
                </a:solidFill>
                <a:latin typeface="+mj-lt"/>
                <a:ea typeface="Arial"/>
                <a:cs typeface="Arial"/>
                <a:sym typeface="Arial"/>
              </a:rPr>
              <a:t>S</a:t>
            </a:r>
            <a:r>
              <a:rPr lang="en-US" sz="3600" b="1" dirty="0">
                <a:solidFill>
                  <a:schemeClr val="accent1"/>
                </a:solidFill>
                <a:latin typeface="+mj-lt"/>
                <a:ea typeface="Arial"/>
                <a:cs typeface="Arial"/>
                <a:sym typeface="Arial"/>
              </a:rPr>
              <a:t>O</a:t>
            </a:r>
            <a:r>
              <a:rPr lang="en-US" sz="3600" b="1" dirty="0">
                <a:solidFill>
                  <a:srgbClr val="306C56"/>
                </a:solidFill>
                <a:latin typeface="+mj-lt"/>
                <a:ea typeface="Arial"/>
                <a:cs typeface="Arial"/>
                <a:sym typeface="Arial"/>
              </a:rPr>
              <a:t>R</a:t>
            </a:r>
            <a:r>
              <a:rPr lang="en-US" sz="3600" b="1" dirty="0">
                <a:solidFill>
                  <a:schemeClr val="accent3"/>
                </a:solidFill>
                <a:latin typeface="+mj-lt"/>
                <a:ea typeface="Arial"/>
                <a:cs typeface="Arial"/>
                <a:sym typeface="Arial"/>
              </a:rPr>
              <a:t>R</a:t>
            </a:r>
            <a:r>
              <a:rPr lang="en-US" sz="3600" b="1" dirty="0">
                <a:solidFill>
                  <a:schemeClr val="accent5"/>
                </a:solidFill>
                <a:latin typeface="+mj-lt"/>
                <a:ea typeface="Arial"/>
                <a:cs typeface="Arial"/>
                <a:sym typeface="Arial"/>
              </a:rPr>
              <a:t>Y</a:t>
            </a:r>
            <a:r>
              <a:rPr lang="en-US" sz="3600" dirty="0">
                <a:solidFill>
                  <a:schemeClr val="tx1"/>
                </a:solidFill>
                <a:latin typeface="+mn-lt"/>
                <a:ea typeface="Arial"/>
                <a:cs typeface="Arial"/>
                <a:sym typeface="Arial"/>
              </a:rPr>
              <a:t> questions:</a:t>
            </a:r>
            <a:endParaRPr lang="en-US" sz="3600" dirty="0">
              <a:solidFill>
                <a:schemeClr val="bg1"/>
              </a:solidFill>
              <a:latin typeface="+mn-lt"/>
              <a:ea typeface="Arial"/>
              <a:cs typeface="Arial"/>
              <a:sym typeface="Arial"/>
            </a:endParaRPr>
          </a:p>
        </p:txBody>
      </p:sp>
      <p:sp>
        <p:nvSpPr>
          <p:cNvPr id="2" name="TextBox 1">
            <a:extLst>
              <a:ext uri="{FF2B5EF4-FFF2-40B4-BE49-F238E27FC236}">
                <a16:creationId xmlns:a16="http://schemas.microsoft.com/office/drawing/2014/main" id="{6B98EA48-9F0B-BD02-F495-8FCE0B6C7692}"/>
              </a:ext>
            </a:extLst>
          </p:cNvPr>
          <p:cNvSpPr txBox="1"/>
          <p:nvPr/>
        </p:nvSpPr>
        <p:spPr>
          <a:xfrm>
            <a:off x="154139" y="1593197"/>
            <a:ext cx="6103408" cy="1155957"/>
          </a:xfrm>
          <a:prstGeom prst="rect">
            <a:avLst/>
          </a:prstGeom>
          <a:noFill/>
        </p:spPr>
        <p:txBody>
          <a:bodyPr wrap="square" rtlCol="0">
            <a:spAutoFit/>
          </a:bodyPr>
          <a:lstStyle/>
          <a:p>
            <a:pPr algn="ctr">
              <a:lnSpc>
                <a:spcPts val="4000"/>
              </a:lnSpc>
            </a:pPr>
            <a:r>
              <a:rPr lang="en-US" sz="4800" dirty="0">
                <a:solidFill>
                  <a:srgbClr val="306C56"/>
                </a:solidFill>
                <a:latin typeface="Gelato Luxe" panose="02000000000000000000" pitchFamily="50" charset="0"/>
              </a:rPr>
              <a:t>Sorry,</a:t>
            </a:r>
            <a:r>
              <a:rPr lang="en-US" sz="2800" dirty="0">
                <a:solidFill>
                  <a:srgbClr val="306C56"/>
                </a:solidFill>
                <a:latin typeface="Gelato Luxe" panose="02000000000000000000" pitchFamily="50" charset="0"/>
              </a:rPr>
              <a:t> </a:t>
            </a:r>
            <a:r>
              <a:rPr lang="en-US" sz="3200" spc="-150" dirty="0">
                <a:solidFill>
                  <a:schemeClr val="tx1"/>
                </a:solidFill>
                <a:latin typeface="Argent CF" panose="00000500000000000000" pitchFamily="50" charset="0"/>
              </a:rPr>
              <a:t>scammers.</a:t>
            </a:r>
            <a:r>
              <a:rPr lang="en-US" sz="3200" spc="-150" dirty="0">
                <a:solidFill>
                  <a:schemeClr val="bg2"/>
                </a:solidFill>
                <a:latin typeface="Argent CF" panose="00000500000000000000" pitchFamily="50" charset="0"/>
              </a:rPr>
              <a:t> </a:t>
            </a:r>
          </a:p>
          <a:p>
            <a:pPr algn="ctr">
              <a:lnSpc>
                <a:spcPts val="4000"/>
              </a:lnSpc>
            </a:pPr>
            <a:r>
              <a:rPr lang="en-US" sz="3200" i="1" spc="-150" dirty="0">
                <a:solidFill>
                  <a:schemeClr val="tx1"/>
                </a:solidFill>
                <a:latin typeface="Argent CF" panose="00000500000000000000" pitchFamily="50" charset="0"/>
              </a:rPr>
              <a:t>Not today</a:t>
            </a:r>
            <a:r>
              <a:rPr lang="en-US" sz="4800" spc="-150" dirty="0">
                <a:solidFill>
                  <a:schemeClr val="tx1"/>
                </a:solidFill>
                <a:latin typeface="Argent CF" panose="00000500000000000000" pitchFamily="50" charset="0"/>
              </a:rPr>
              <a:t>.</a:t>
            </a:r>
            <a:endParaRPr lang="en-CA" sz="4400" spc="-150" dirty="0">
              <a:solidFill>
                <a:schemeClr val="tx1"/>
              </a:solidFill>
              <a:latin typeface="Argent CF" panose="00000500000000000000" pitchFamily="50" charset="0"/>
            </a:endParaRPr>
          </a:p>
        </p:txBody>
      </p:sp>
    </p:spTree>
    <p:extLst>
      <p:ext uri="{BB962C8B-B14F-4D97-AF65-F5344CB8AC3E}">
        <p14:creationId xmlns:p14="http://schemas.microsoft.com/office/powerpoint/2010/main" val="2823028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6" name="Rectangle 5">
            <a:extLst>
              <a:ext uri="{FF2B5EF4-FFF2-40B4-BE49-F238E27FC236}">
                <a16:creationId xmlns:a16="http://schemas.microsoft.com/office/drawing/2014/main" id="{872478F2-A90C-B7A1-17DC-D04BEC7A1CD4}"/>
              </a:ext>
            </a:extLst>
          </p:cNvPr>
          <p:cNvSpPr/>
          <p:nvPr/>
        </p:nvSpPr>
        <p:spPr>
          <a:xfrm>
            <a:off x="0" y="308656"/>
            <a:ext cx="12191996" cy="681334"/>
          </a:xfrm>
          <a:prstGeom prst="rect">
            <a:avLst/>
          </a:prstGeom>
          <a:solidFill>
            <a:schemeClr val="accent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11" name="Google Shape;110;p2">
            <a:extLst>
              <a:ext uri="{FF2B5EF4-FFF2-40B4-BE49-F238E27FC236}">
                <a16:creationId xmlns:a16="http://schemas.microsoft.com/office/drawing/2014/main" id="{AAE2774B-D89D-E29C-819F-9B4B61BE506D}"/>
              </a:ext>
            </a:extLst>
          </p:cNvPr>
          <p:cNvSpPr txBox="1">
            <a:spLocks/>
          </p:cNvSpPr>
          <p:nvPr/>
        </p:nvSpPr>
        <p:spPr>
          <a:xfrm>
            <a:off x="6096000"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sp>
        <p:nvSpPr>
          <p:cNvPr id="185" name="Google Shape;185;p13"/>
          <p:cNvSpPr txBox="1">
            <a:spLocks noGrp="1"/>
          </p:cNvSpPr>
          <p:nvPr>
            <p:ph type="subTitle" idx="1"/>
          </p:nvPr>
        </p:nvSpPr>
        <p:spPr>
          <a:xfrm>
            <a:off x="476477" y="2203723"/>
            <a:ext cx="11522074" cy="52378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2400"/>
              <a:buNone/>
            </a:pPr>
            <a:r>
              <a:rPr lang="en-US" sz="2800" b="0" spc="-150" dirty="0">
                <a:solidFill>
                  <a:schemeClr val="tx1"/>
                </a:solidFill>
                <a:latin typeface="Argent CF" panose="00000500000000000000" pitchFamily="50" charset="0"/>
              </a:rPr>
              <a:t>Was I </a:t>
            </a:r>
            <a:r>
              <a:rPr lang="en-US" sz="2800" spc="-150" dirty="0">
                <a:solidFill>
                  <a:schemeClr val="bg2"/>
                </a:solidFill>
                <a:latin typeface="Argent CF" panose="00000500000000000000" pitchFamily="50" charset="0"/>
              </a:rPr>
              <a:t>expecting</a:t>
            </a:r>
            <a:r>
              <a:rPr lang="en-US" sz="2800" b="0" spc="-150" dirty="0">
                <a:solidFill>
                  <a:schemeClr val="bg2"/>
                </a:solidFill>
                <a:latin typeface="Argent CF" panose="00000500000000000000" pitchFamily="50" charset="0"/>
              </a:rPr>
              <a:t> to hear </a:t>
            </a:r>
            <a:r>
              <a:rPr lang="en-US" sz="2800" b="0" spc="-150" dirty="0">
                <a:solidFill>
                  <a:schemeClr val="tx1"/>
                </a:solidFill>
                <a:latin typeface="Argent CF" panose="00000500000000000000" pitchFamily="50" charset="0"/>
              </a:rPr>
              <a:t>from </a:t>
            </a:r>
            <a:r>
              <a:rPr lang="en-US" sz="2800" spc="-150" dirty="0">
                <a:solidFill>
                  <a:schemeClr val="bg2"/>
                </a:solidFill>
                <a:latin typeface="Argent CF" panose="00000500000000000000" pitchFamily="50" charset="0"/>
              </a:rPr>
              <a:t>this person</a:t>
            </a:r>
            <a:r>
              <a:rPr lang="en-US" sz="2800" b="0" spc="-150" dirty="0">
                <a:solidFill>
                  <a:schemeClr val="tx1"/>
                </a:solidFill>
                <a:latin typeface="Argent CF" panose="00000500000000000000" pitchFamily="50" charset="0"/>
              </a:rPr>
              <a:t>?</a:t>
            </a:r>
            <a:endParaRPr sz="2800" b="0" spc="-150" dirty="0">
              <a:solidFill>
                <a:schemeClr val="tx1"/>
              </a:solidFill>
              <a:latin typeface="Argent CF" panose="00000500000000000000" pitchFamily="50" charset="0"/>
            </a:endParaRPr>
          </a:p>
        </p:txBody>
      </p:sp>
      <p:sp>
        <p:nvSpPr>
          <p:cNvPr id="187" name="Google Shape;187;p13"/>
          <p:cNvSpPr txBox="1">
            <a:spLocks noGrp="1"/>
          </p:cNvSpPr>
          <p:nvPr>
            <p:ph type="body" idx="2"/>
          </p:nvPr>
        </p:nvSpPr>
        <p:spPr>
          <a:xfrm>
            <a:off x="476477" y="2939143"/>
            <a:ext cx="11380561" cy="3497489"/>
          </a:xfrm>
          <a:prstGeom prst="rect">
            <a:avLst/>
          </a:prstGeom>
          <a:noFill/>
          <a:ln>
            <a:noFill/>
          </a:ln>
        </p:spPr>
        <p:txBody>
          <a:bodyPr spcFirstLastPara="1" wrap="square" lIns="91425" tIns="45700" rIns="91425" bIns="45700" anchor="t" anchorCtr="0">
            <a:normAutofit fontScale="92500" lnSpcReduction="10000"/>
          </a:bodyPr>
          <a:lstStyle/>
          <a:p>
            <a:pPr marL="180000" lvl="0" indent="-180000" algn="l" rtl="0">
              <a:lnSpc>
                <a:spcPct val="150000"/>
              </a:lnSpc>
              <a:spcBef>
                <a:spcPts val="0"/>
              </a:spcBef>
              <a:spcAft>
                <a:spcPts val="0"/>
              </a:spcAft>
              <a:buClr>
                <a:schemeClr val="dk1"/>
              </a:buClr>
              <a:buSzPts val="2400"/>
              <a:buNone/>
            </a:pPr>
            <a:r>
              <a:rPr lang="en-US" sz="2800" b="1" dirty="0">
                <a:solidFill>
                  <a:schemeClr val="accent1"/>
                </a:solidFill>
                <a:latin typeface="+mj-lt"/>
              </a:rPr>
              <a:t>Red Flags </a:t>
            </a:r>
            <a:r>
              <a:rPr lang="en-US" sz="2800" dirty="0">
                <a:solidFill>
                  <a:schemeClr val="tx1"/>
                </a:solidFill>
                <a:latin typeface="+mn-lt"/>
              </a:rPr>
              <a:t>to look out for</a:t>
            </a:r>
            <a:r>
              <a:rPr lang="en-US" sz="2800" b="1" dirty="0">
                <a:latin typeface="+mn-lt"/>
              </a:rPr>
              <a:t>:</a:t>
            </a:r>
            <a:endParaRPr sz="2800" dirty="0">
              <a:latin typeface="+mn-lt"/>
            </a:endParaRP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dirty="0">
                <a:latin typeface="+mn-lt"/>
              </a:rPr>
              <a:t>Prize from a contest </a:t>
            </a:r>
            <a:r>
              <a:rPr lang="en-US" sz="2800" b="1" i="1" dirty="0">
                <a:solidFill>
                  <a:schemeClr val="bg2"/>
                </a:solidFill>
                <a:latin typeface="+mn-lt"/>
              </a:rPr>
              <a:t>you didn't enter</a:t>
            </a:r>
            <a:endParaRPr sz="2800" b="1" i="1" dirty="0">
              <a:solidFill>
                <a:schemeClr val="bg2"/>
              </a:solidFill>
              <a:latin typeface="+mn-lt"/>
            </a:endParaRP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dirty="0">
                <a:latin typeface="+mn-lt"/>
              </a:rPr>
              <a:t>Package delivery</a:t>
            </a:r>
            <a:r>
              <a:rPr lang="en-US" sz="2800" b="1" dirty="0">
                <a:latin typeface="+mn-lt"/>
              </a:rPr>
              <a:t> </a:t>
            </a:r>
            <a:r>
              <a:rPr lang="en-US" sz="2800" b="1" i="1" dirty="0">
                <a:solidFill>
                  <a:schemeClr val="bg2"/>
                </a:solidFill>
                <a:latin typeface="+mn-lt"/>
              </a:rPr>
              <a:t>you didn't order</a:t>
            </a:r>
            <a:endParaRPr sz="2800" b="1" i="1" dirty="0">
              <a:solidFill>
                <a:schemeClr val="bg2"/>
              </a:solidFill>
              <a:latin typeface="+mn-lt"/>
            </a:endParaRP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dirty="0">
                <a:latin typeface="+mn-lt"/>
              </a:rPr>
              <a:t>Account problem</a:t>
            </a:r>
            <a:r>
              <a:rPr lang="en-US" sz="2800" b="1" dirty="0">
                <a:latin typeface="+mn-lt"/>
              </a:rPr>
              <a:t> </a:t>
            </a:r>
            <a:r>
              <a:rPr lang="en-US" sz="2800" b="1" i="1" dirty="0">
                <a:solidFill>
                  <a:schemeClr val="bg2"/>
                </a:solidFill>
                <a:latin typeface="+mn-lt"/>
              </a:rPr>
              <a:t>you didn't know about</a:t>
            </a:r>
            <a:endParaRPr sz="2800" b="1" i="1" dirty="0">
              <a:solidFill>
                <a:schemeClr val="bg2"/>
              </a:solidFill>
              <a:latin typeface="+mn-lt"/>
            </a:endParaRP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dirty="0">
                <a:latin typeface="+mn-lt"/>
              </a:rPr>
              <a:t>Friend asking for money </a:t>
            </a:r>
            <a:r>
              <a:rPr lang="en-US" sz="2800" b="1" i="1" dirty="0">
                <a:solidFill>
                  <a:schemeClr val="bg2"/>
                </a:solidFill>
                <a:latin typeface="+mn-lt"/>
              </a:rPr>
              <a:t>out of the blue</a:t>
            </a:r>
            <a:endParaRPr sz="2800" b="1" i="1" dirty="0">
              <a:solidFill>
                <a:schemeClr val="bg2"/>
              </a:solidFill>
              <a:latin typeface="+mn-lt"/>
            </a:endParaRPr>
          </a:p>
        </p:txBody>
      </p:sp>
      <p:pic>
        <p:nvPicPr>
          <p:cNvPr id="5" name="Picture 4">
            <a:extLst>
              <a:ext uri="{FF2B5EF4-FFF2-40B4-BE49-F238E27FC236}">
                <a16:creationId xmlns:a16="http://schemas.microsoft.com/office/drawing/2014/main" id="{F0D61480-F548-443C-2C6A-4A46938F6C2D}"/>
              </a:ext>
            </a:extLst>
          </p:cNvPr>
          <p:cNvPicPr>
            <a:picLocks noChangeAspect="1"/>
          </p:cNvPicPr>
          <p:nvPr/>
        </p:nvPicPr>
        <p:blipFill>
          <a:blip r:embed="rId3"/>
          <a:stretch>
            <a:fillRect/>
          </a:stretch>
        </p:blipFill>
        <p:spPr>
          <a:xfrm>
            <a:off x="0" y="155848"/>
            <a:ext cx="6877457" cy="1836238"/>
          </a:xfrm>
          <a:prstGeom prst="rect">
            <a:avLst/>
          </a:prstGeom>
        </p:spPr>
      </p:pic>
      <p:pic>
        <p:nvPicPr>
          <p:cNvPr id="13" name="Picture 12">
            <a:extLst>
              <a:ext uri="{FF2B5EF4-FFF2-40B4-BE49-F238E27FC236}">
                <a16:creationId xmlns:a16="http://schemas.microsoft.com/office/drawing/2014/main" id="{771DE226-A938-3FD0-19F6-B5AA33840670}"/>
              </a:ext>
            </a:extLst>
          </p:cNvPr>
          <p:cNvPicPr>
            <a:picLocks noChangeAspect="1"/>
          </p:cNvPicPr>
          <p:nvPr/>
        </p:nvPicPr>
        <p:blipFill>
          <a:blip r:embed="rId4"/>
          <a:stretch>
            <a:fillRect/>
          </a:stretch>
        </p:blipFill>
        <p:spPr>
          <a:xfrm>
            <a:off x="6489370" y="2939142"/>
            <a:ext cx="3090130" cy="3777343"/>
          </a:xfrm>
          <a:prstGeom prst="rect">
            <a:avLst/>
          </a:prstGeom>
        </p:spPr>
      </p:pic>
      <p:sp>
        <p:nvSpPr>
          <p:cNvPr id="14" name="Speech Bubble: Rectangle with Corners Rounded 13">
            <a:extLst>
              <a:ext uri="{FF2B5EF4-FFF2-40B4-BE49-F238E27FC236}">
                <a16:creationId xmlns:a16="http://schemas.microsoft.com/office/drawing/2014/main" id="{C63B85EF-35DB-A426-A0B7-21341CDFD766}"/>
              </a:ext>
            </a:extLst>
          </p:cNvPr>
          <p:cNvSpPr/>
          <p:nvPr/>
        </p:nvSpPr>
        <p:spPr>
          <a:xfrm>
            <a:off x="8436429" y="1285604"/>
            <a:ext cx="3420609" cy="1836238"/>
          </a:xfrm>
          <a:prstGeom prst="wedgeRoundRectCallout">
            <a:avLst>
              <a:gd name="adj1" fmla="val -35154"/>
              <a:gd name="adj2" fmla="val 81470"/>
              <a:gd name="adj3" fmla="val 16667"/>
            </a:avLst>
          </a:prstGeom>
          <a:solidFill>
            <a:schemeClr val="bg1"/>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14">
            <a:extLst>
              <a:ext uri="{FF2B5EF4-FFF2-40B4-BE49-F238E27FC236}">
                <a16:creationId xmlns:a16="http://schemas.microsoft.com/office/drawing/2014/main" id="{0A9CDC09-B598-AB5F-1E80-E6946760BE82}"/>
              </a:ext>
            </a:extLst>
          </p:cNvPr>
          <p:cNvSpPr txBox="1"/>
          <p:nvPr/>
        </p:nvSpPr>
        <p:spPr>
          <a:xfrm>
            <a:off x="8667523" y="1510757"/>
            <a:ext cx="3048000" cy="1384995"/>
          </a:xfrm>
          <a:prstGeom prst="rect">
            <a:avLst/>
          </a:prstGeom>
          <a:noFill/>
        </p:spPr>
        <p:txBody>
          <a:bodyPr wrap="square">
            <a:spAutoFit/>
          </a:bodyPr>
          <a:lstStyle/>
          <a:p>
            <a:pPr marL="0" marR="0" lvl="0" indent="0" algn="ctr" rtl="0">
              <a:spcBef>
                <a:spcPts val="0"/>
              </a:spcBef>
              <a:spcAft>
                <a:spcPts val="0"/>
              </a:spcAft>
              <a:buClr>
                <a:schemeClr val="dk1"/>
              </a:buClr>
              <a:buSzPts val="3600"/>
              <a:buFont typeface="Arial"/>
              <a:buNone/>
            </a:pPr>
            <a:r>
              <a:rPr lang="en-US" sz="2800" b="1" spc="-150" dirty="0">
                <a:solidFill>
                  <a:schemeClr val="tx1"/>
                </a:solidFill>
                <a:latin typeface="Argent CF" panose="00000500000000000000" pitchFamily="50" charset="0"/>
                <a:sym typeface="Arial"/>
              </a:rPr>
              <a:t>Tip</a:t>
            </a:r>
            <a:r>
              <a:rPr lang="en-US" sz="2800" spc="-150" dirty="0">
                <a:solidFill>
                  <a:schemeClr val="tx1"/>
                </a:solidFill>
                <a:latin typeface="Argent CF" panose="00000500000000000000" pitchFamily="50" charset="0"/>
                <a:sym typeface="Arial"/>
              </a:rPr>
              <a:t>: </a:t>
            </a:r>
            <a:br>
              <a:rPr lang="en-US" sz="2800" spc="-150" dirty="0">
                <a:solidFill>
                  <a:schemeClr val="tx1"/>
                </a:solidFill>
                <a:latin typeface="Argent CF" panose="00000500000000000000" pitchFamily="50" charset="0"/>
                <a:sym typeface="Arial"/>
              </a:rPr>
            </a:br>
            <a:r>
              <a:rPr lang="en-US" sz="2800" spc="-150" dirty="0">
                <a:solidFill>
                  <a:schemeClr val="tx1"/>
                </a:solidFill>
                <a:latin typeface="Argent CF" panose="00000500000000000000" pitchFamily="50" charset="0"/>
                <a:sym typeface="Arial"/>
              </a:rPr>
              <a:t>Most scams rely on</a:t>
            </a:r>
            <a:br>
              <a:rPr lang="en-US" sz="2800" spc="-150" dirty="0">
                <a:solidFill>
                  <a:schemeClr val="tx1"/>
                </a:solidFill>
                <a:latin typeface="Argent CF" panose="00000500000000000000" pitchFamily="50" charset="0"/>
                <a:sym typeface="Arial"/>
              </a:rPr>
            </a:br>
            <a:r>
              <a:rPr lang="en-US" sz="2800" b="1" spc="-150" dirty="0">
                <a:solidFill>
                  <a:schemeClr val="bg2"/>
                </a:solidFill>
                <a:latin typeface="Argent CF" panose="00000500000000000000" pitchFamily="50" charset="0"/>
                <a:sym typeface="Arial"/>
              </a:rPr>
              <a:t>surprising you</a:t>
            </a:r>
            <a:r>
              <a:rPr lang="en-US" sz="2800" spc="-150" dirty="0">
                <a:solidFill>
                  <a:schemeClr val="tx1"/>
                </a:solidFill>
                <a:latin typeface="Argent CF" panose="00000500000000000000" pitchFamily="50" charset="0"/>
                <a:sym typeface="Arial"/>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4">
          <a:extLst>
            <a:ext uri="{FF2B5EF4-FFF2-40B4-BE49-F238E27FC236}">
              <a16:creationId xmlns:a16="http://schemas.microsoft.com/office/drawing/2014/main" id="{85BB935B-0EFB-4EA0-9379-A7F04696B74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8EAC3C72-3EA3-2A87-5A78-62C46A71FEB3}"/>
              </a:ext>
            </a:extLst>
          </p:cNvPr>
          <p:cNvSpPr/>
          <p:nvPr/>
        </p:nvSpPr>
        <p:spPr>
          <a:xfrm>
            <a:off x="0" y="308656"/>
            <a:ext cx="12191996" cy="681334"/>
          </a:xfrm>
          <a:prstGeom prst="rect">
            <a:avLst/>
          </a:prstGeom>
          <a:solidFill>
            <a:schemeClr val="accent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11" name="Google Shape;110;p2">
            <a:extLst>
              <a:ext uri="{FF2B5EF4-FFF2-40B4-BE49-F238E27FC236}">
                <a16:creationId xmlns:a16="http://schemas.microsoft.com/office/drawing/2014/main" id="{B04E85BC-5A1E-C636-910A-8BFDE7F0FE06}"/>
              </a:ext>
            </a:extLst>
          </p:cNvPr>
          <p:cNvSpPr txBox="1">
            <a:spLocks/>
          </p:cNvSpPr>
          <p:nvPr/>
        </p:nvSpPr>
        <p:spPr>
          <a:xfrm>
            <a:off x="6096000"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sp>
        <p:nvSpPr>
          <p:cNvPr id="185" name="Google Shape;185;p13">
            <a:extLst>
              <a:ext uri="{FF2B5EF4-FFF2-40B4-BE49-F238E27FC236}">
                <a16:creationId xmlns:a16="http://schemas.microsoft.com/office/drawing/2014/main" id="{C880C4D4-55CC-F906-FE87-27EC226C9E93}"/>
              </a:ext>
            </a:extLst>
          </p:cNvPr>
          <p:cNvSpPr txBox="1">
            <a:spLocks noGrp="1"/>
          </p:cNvSpPr>
          <p:nvPr>
            <p:ph type="subTitle" idx="1"/>
          </p:nvPr>
        </p:nvSpPr>
        <p:spPr>
          <a:xfrm>
            <a:off x="476477" y="2203723"/>
            <a:ext cx="11522074" cy="52378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2400"/>
              <a:buNone/>
            </a:pPr>
            <a:r>
              <a:rPr lang="en-US" sz="2800" b="0" spc="-150" dirty="0">
                <a:solidFill>
                  <a:schemeClr val="tx1"/>
                </a:solidFill>
                <a:latin typeface="Argent CF" panose="00000500000000000000" pitchFamily="50" charset="0"/>
              </a:rPr>
              <a:t>Does this message </a:t>
            </a:r>
            <a:r>
              <a:rPr lang="en-US" sz="2800" spc="-150" dirty="0">
                <a:latin typeface="Argent CF" panose="00000500000000000000" pitchFamily="50" charset="0"/>
              </a:rPr>
              <a:t>feel okay</a:t>
            </a:r>
            <a:r>
              <a:rPr lang="en-US" sz="2800" b="0" spc="-150" dirty="0">
                <a:solidFill>
                  <a:schemeClr val="tx1"/>
                </a:solidFill>
                <a:latin typeface="Argent CF" panose="00000500000000000000" pitchFamily="50" charset="0"/>
              </a:rPr>
              <a:t>?</a:t>
            </a:r>
            <a:endParaRPr sz="2800" b="0" spc="-150" dirty="0">
              <a:solidFill>
                <a:schemeClr val="tx1"/>
              </a:solidFill>
              <a:latin typeface="Argent CF" panose="00000500000000000000" pitchFamily="50" charset="0"/>
            </a:endParaRPr>
          </a:p>
        </p:txBody>
      </p:sp>
      <p:sp>
        <p:nvSpPr>
          <p:cNvPr id="187" name="Google Shape;187;p13">
            <a:extLst>
              <a:ext uri="{FF2B5EF4-FFF2-40B4-BE49-F238E27FC236}">
                <a16:creationId xmlns:a16="http://schemas.microsoft.com/office/drawing/2014/main" id="{C9887192-8214-0EFA-21D4-2359927A2738}"/>
              </a:ext>
            </a:extLst>
          </p:cNvPr>
          <p:cNvSpPr txBox="1">
            <a:spLocks noGrp="1"/>
          </p:cNvSpPr>
          <p:nvPr>
            <p:ph type="body" idx="2"/>
          </p:nvPr>
        </p:nvSpPr>
        <p:spPr>
          <a:xfrm>
            <a:off x="476477" y="2939143"/>
            <a:ext cx="11380561" cy="3497489"/>
          </a:xfrm>
          <a:prstGeom prst="rect">
            <a:avLst/>
          </a:prstGeom>
          <a:noFill/>
          <a:ln>
            <a:noFill/>
          </a:ln>
        </p:spPr>
        <p:txBody>
          <a:bodyPr spcFirstLastPara="1" wrap="square" lIns="91425" tIns="45700" rIns="91425" bIns="45700" anchor="t" anchorCtr="0">
            <a:normAutofit fontScale="92500" lnSpcReduction="10000"/>
          </a:bodyPr>
          <a:lstStyle/>
          <a:p>
            <a:pPr marL="180000" lvl="0" indent="-180000" algn="l" rtl="0">
              <a:lnSpc>
                <a:spcPct val="150000"/>
              </a:lnSpc>
              <a:spcBef>
                <a:spcPts val="0"/>
              </a:spcBef>
              <a:spcAft>
                <a:spcPts val="0"/>
              </a:spcAft>
              <a:buClr>
                <a:schemeClr val="dk1"/>
              </a:buClr>
              <a:buSzPts val="2400"/>
              <a:buNone/>
            </a:pPr>
            <a:r>
              <a:rPr lang="en-US" sz="2800" b="1" dirty="0">
                <a:solidFill>
                  <a:schemeClr val="accent1"/>
                </a:solidFill>
                <a:latin typeface="+mj-lt"/>
              </a:rPr>
              <a:t>Red Flags </a:t>
            </a:r>
            <a:r>
              <a:rPr lang="en-US" sz="2800" dirty="0">
                <a:solidFill>
                  <a:schemeClr val="tx1"/>
                </a:solidFill>
                <a:latin typeface="+mn-lt"/>
              </a:rPr>
              <a:t>to look out for</a:t>
            </a:r>
            <a:r>
              <a:rPr lang="en-US" sz="2800" b="1" dirty="0">
                <a:latin typeface="+mn-lt"/>
              </a:rPr>
              <a:t>:</a:t>
            </a:r>
            <a:endParaRPr sz="2800" dirty="0">
              <a:latin typeface="+mn-lt"/>
            </a:endParaRP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dirty="0">
                <a:latin typeface="+mn-lt"/>
              </a:rPr>
              <a:t>Asking for </a:t>
            </a:r>
            <a:r>
              <a:rPr lang="en-US" sz="2800" b="1" dirty="0">
                <a:solidFill>
                  <a:schemeClr val="accent1"/>
                </a:solidFill>
                <a:latin typeface="+mn-lt"/>
              </a:rPr>
              <a:t>passwords</a:t>
            </a:r>
            <a:r>
              <a:rPr lang="en-US" sz="2800" dirty="0">
                <a:latin typeface="+mn-lt"/>
              </a:rPr>
              <a:t> or </a:t>
            </a:r>
            <a:r>
              <a:rPr lang="en-US" sz="2800" b="1" dirty="0">
                <a:solidFill>
                  <a:schemeClr val="accent1"/>
                </a:solidFill>
                <a:latin typeface="+mn-lt"/>
              </a:rPr>
              <a:t>personal info</a:t>
            </a: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dirty="0">
                <a:solidFill>
                  <a:schemeClr val="tx1"/>
                </a:solidFill>
                <a:latin typeface="+mn-lt"/>
              </a:rPr>
              <a:t>Wanting </a:t>
            </a:r>
            <a:r>
              <a:rPr lang="en-US" sz="2800" b="1" dirty="0">
                <a:solidFill>
                  <a:schemeClr val="accent1"/>
                </a:solidFill>
                <a:latin typeface="+mn-lt"/>
              </a:rPr>
              <a:t>bank info</a:t>
            </a:r>
            <a:r>
              <a:rPr lang="en-US" sz="2800" dirty="0">
                <a:solidFill>
                  <a:schemeClr val="tx1"/>
                </a:solidFill>
                <a:latin typeface="+mn-lt"/>
              </a:rPr>
              <a:t>, </a:t>
            </a:r>
            <a:r>
              <a:rPr lang="en-US" sz="2800" b="1" dirty="0">
                <a:solidFill>
                  <a:schemeClr val="accent1"/>
                </a:solidFill>
                <a:latin typeface="+mn-lt"/>
              </a:rPr>
              <a:t>gift cards </a:t>
            </a:r>
            <a:r>
              <a:rPr lang="en-US" sz="2800" dirty="0">
                <a:solidFill>
                  <a:schemeClr val="tx1"/>
                </a:solidFill>
                <a:latin typeface="+mn-lt"/>
              </a:rPr>
              <a:t>or </a:t>
            </a:r>
            <a:r>
              <a:rPr lang="en-US" sz="2800" b="1" dirty="0">
                <a:solidFill>
                  <a:schemeClr val="accent1"/>
                </a:solidFill>
                <a:latin typeface="+mn-lt"/>
              </a:rPr>
              <a:t>wire transfers</a:t>
            </a: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dirty="0">
                <a:solidFill>
                  <a:schemeClr val="tx1"/>
                </a:solidFill>
                <a:latin typeface="+mn-lt"/>
              </a:rPr>
              <a:t>Requesting </a:t>
            </a:r>
            <a:r>
              <a:rPr lang="en-US" sz="2800" b="1" dirty="0">
                <a:solidFill>
                  <a:schemeClr val="accent1"/>
                </a:solidFill>
                <a:latin typeface="+mn-lt"/>
              </a:rPr>
              <a:t>remote access to your device</a:t>
            </a: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dirty="0">
                <a:solidFill>
                  <a:schemeClr val="tx1"/>
                </a:solidFill>
                <a:latin typeface="+mn-lt"/>
              </a:rPr>
              <a:t>Asking you to </a:t>
            </a:r>
            <a:r>
              <a:rPr lang="en-US" sz="2800" b="1" dirty="0">
                <a:solidFill>
                  <a:schemeClr val="accent1"/>
                </a:solidFill>
                <a:latin typeface="+mn-lt"/>
              </a:rPr>
              <a:t>keep something secret</a:t>
            </a:r>
            <a:endParaRPr sz="2800" b="1" dirty="0">
              <a:solidFill>
                <a:schemeClr val="accent1"/>
              </a:solidFill>
              <a:latin typeface="+mn-lt"/>
            </a:endParaRPr>
          </a:p>
        </p:txBody>
      </p:sp>
      <p:pic>
        <p:nvPicPr>
          <p:cNvPr id="5" name="Picture 4">
            <a:extLst>
              <a:ext uri="{FF2B5EF4-FFF2-40B4-BE49-F238E27FC236}">
                <a16:creationId xmlns:a16="http://schemas.microsoft.com/office/drawing/2014/main" id="{E096D4B2-CADE-D454-4BF3-91BD95DA6FC2}"/>
              </a:ext>
            </a:extLst>
          </p:cNvPr>
          <p:cNvPicPr>
            <a:picLocks noChangeAspect="1"/>
          </p:cNvPicPr>
          <p:nvPr/>
        </p:nvPicPr>
        <p:blipFill>
          <a:blip r:embed="rId3"/>
          <a:srcRect/>
          <a:stretch/>
        </p:blipFill>
        <p:spPr>
          <a:xfrm>
            <a:off x="0" y="134076"/>
            <a:ext cx="6877457" cy="1836237"/>
          </a:xfrm>
          <a:prstGeom prst="rect">
            <a:avLst/>
          </a:prstGeom>
        </p:spPr>
      </p:pic>
      <p:pic>
        <p:nvPicPr>
          <p:cNvPr id="13" name="Picture 12">
            <a:extLst>
              <a:ext uri="{FF2B5EF4-FFF2-40B4-BE49-F238E27FC236}">
                <a16:creationId xmlns:a16="http://schemas.microsoft.com/office/drawing/2014/main" id="{B5751EF3-FBF0-D64B-1DFB-324837B98AF0}"/>
              </a:ext>
            </a:extLst>
          </p:cNvPr>
          <p:cNvPicPr>
            <a:picLocks noChangeAspect="1"/>
          </p:cNvPicPr>
          <p:nvPr/>
        </p:nvPicPr>
        <p:blipFill>
          <a:blip r:embed="rId4"/>
          <a:srcRect/>
          <a:stretch/>
        </p:blipFill>
        <p:spPr>
          <a:xfrm>
            <a:off x="8940197" y="3091318"/>
            <a:ext cx="3251803" cy="3556952"/>
          </a:xfrm>
          <a:prstGeom prst="rect">
            <a:avLst/>
          </a:prstGeom>
        </p:spPr>
      </p:pic>
      <p:sp>
        <p:nvSpPr>
          <p:cNvPr id="14" name="Speech Bubble: Rectangle with Corners Rounded 13">
            <a:extLst>
              <a:ext uri="{FF2B5EF4-FFF2-40B4-BE49-F238E27FC236}">
                <a16:creationId xmlns:a16="http://schemas.microsoft.com/office/drawing/2014/main" id="{B6F130BD-F07B-88D6-3CA0-9208D00102BC}"/>
              </a:ext>
            </a:extLst>
          </p:cNvPr>
          <p:cNvSpPr/>
          <p:nvPr/>
        </p:nvSpPr>
        <p:spPr>
          <a:xfrm>
            <a:off x="6893606" y="1353803"/>
            <a:ext cx="3420609" cy="1836238"/>
          </a:xfrm>
          <a:prstGeom prst="wedgeRoundRectCallout">
            <a:avLst>
              <a:gd name="adj1" fmla="val 34222"/>
              <a:gd name="adj2" fmla="val 77913"/>
              <a:gd name="adj3" fmla="val 16667"/>
            </a:avLst>
          </a:prstGeom>
          <a:solidFill>
            <a:schemeClr val="bg1"/>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14">
            <a:extLst>
              <a:ext uri="{FF2B5EF4-FFF2-40B4-BE49-F238E27FC236}">
                <a16:creationId xmlns:a16="http://schemas.microsoft.com/office/drawing/2014/main" id="{D5BB3EB7-1117-0C3B-6349-9262E63EB6F0}"/>
              </a:ext>
            </a:extLst>
          </p:cNvPr>
          <p:cNvSpPr txBox="1"/>
          <p:nvPr/>
        </p:nvSpPr>
        <p:spPr>
          <a:xfrm>
            <a:off x="7082570" y="1578956"/>
            <a:ext cx="3132260" cy="1384995"/>
          </a:xfrm>
          <a:prstGeom prst="rect">
            <a:avLst/>
          </a:prstGeom>
          <a:noFill/>
        </p:spPr>
        <p:txBody>
          <a:bodyPr wrap="square">
            <a:spAutoFit/>
          </a:bodyPr>
          <a:lstStyle/>
          <a:p>
            <a:pPr marL="0" marR="0" lvl="0" indent="0" algn="ctr" rtl="0">
              <a:spcBef>
                <a:spcPts val="0"/>
              </a:spcBef>
              <a:spcAft>
                <a:spcPts val="0"/>
              </a:spcAft>
              <a:buClr>
                <a:schemeClr val="dk1"/>
              </a:buClr>
              <a:buSzPts val="3600"/>
              <a:buFont typeface="Arial"/>
              <a:buNone/>
            </a:pPr>
            <a:r>
              <a:rPr lang="en-US" sz="2800" b="1" spc="-150" dirty="0">
                <a:solidFill>
                  <a:schemeClr val="tx1"/>
                </a:solidFill>
                <a:latin typeface="Argent CF" panose="00000500000000000000" pitchFamily="50" charset="0"/>
                <a:sym typeface="Arial"/>
              </a:rPr>
              <a:t>Tip</a:t>
            </a:r>
            <a:r>
              <a:rPr lang="en-US" sz="2800" spc="-150" dirty="0">
                <a:solidFill>
                  <a:schemeClr val="tx1"/>
                </a:solidFill>
                <a:latin typeface="Argent CF" panose="00000500000000000000" pitchFamily="50" charset="0"/>
                <a:sym typeface="Arial"/>
              </a:rPr>
              <a:t>:  Real companies </a:t>
            </a:r>
            <a:r>
              <a:rPr lang="en-US" sz="2800" b="1" spc="-150" dirty="0">
                <a:solidFill>
                  <a:schemeClr val="tx1"/>
                </a:solidFill>
                <a:latin typeface="Argent CF" panose="00000500000000000000" pitchFamily="50" charset="0"/>
                <a:sym typeface="Arial"/>
              </a:rPr>
              <a:t>don’t ask </a:t>
            </a:r>
            <a:r>
              <a:rPr lang="en-US" sz="2800" spc="-150" dirty="0">
                <a:solidFill>
                  <a:schemeClr val="tx1"/>
                </a:solidFill>
                <a:latin typeface="Argent CF" panose="00000500000000000000" pitchFamily="50" charset="0"/>
                <a:sym typeface="Arial"/>
              </a:rPr>
              <a:t>for this info</a:t>
            </a:r>
            <a:r>
              <a:rPr lang="en-US" sz="2800" spc="-150" dirty="0">
                <a:solidFill>
                  <a:schemeClr val="tx1"/>
                </a:solidFill>
                <a:latin typeface="Argent CF" panose="00000500000000000000" pitchFamily="50" charset="0"/>
              </a:rPr>
              <a:t> </a:t>
            </a:r>
            <a:r>
              <a:rPr lang="en-US" sz="2800" b="1" spc="-150" dirty="0">
                <a:solidFill>
                  <a:schemeClr val="accent1"/>
                </a:solidFill>
                <a:latin typeface="Argent CF" panose="00000500000000000000" pitchFamily="50" charset="0"/>
              </a:rPr>
              <a:t>out of the blue</a:t>
            </a:r>
            <a:r>
              <a:rPr lang="en-US" sz="2800" spc="-150" dirty="0">
                <a:solidFill>
                  <a:schemeClr val="tx1"/>
                </a:solidFill>
                <a:latin typeface="Argent CF" panose="00000500000000000000" pitchFamily="50" charset="0"/>
              </a:rPr>
              <a:t>.</a:t>
            </a:r>
            <a:endParaRPr lang="en-US" sz="2800" spc="-150" dirty="0">
              <a:solidFill>
                <a:schemeClr val="tx1"/>
              </a:solidFill>
              <a:latin typeface="Argent CF" panose="00000500000000000000" pitchFamily="50" charset="0"/>
              <a:sym typeface="Arial"/>
            </a:endParaRPr>
          </a:p>
        </p:txBody>
      </p:sp>
    </p:spTree>
    <p:extLst>
      <p:ext uri="{BB962C8B-B14F-4D97-AF65-F5344CB8AC3E}">
        <p14:creationId xmlns:p14="http://schemas.microsoft.com/office/powerpoint/2010/main" val="511843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4">
          <a:extLst>
            <a:ext uri="{FF2B5EF4-FFF2-40B4-BE49-F238E27FC236}">
              <a16:creationId xmlns:a16="http://schemas.microsoft.com/office/drawing/2014/main" id="{191C51DE-2AC1-F08D-18D8-711B290A801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5F9F951-5F73-6D06-24F8-F6CD6B6C6137}"/>
              </a:ext>
            </a:extLst>
          </p:cNvPr>
          <p:cNvSpPr/>
          <p:nvPr/>
        </p:nvSpPr>
        <p:spPr>
          <a:xfrm>
            <a:off x="0" y="308656"/>
            <a:ext cx="12191996" cy="681334"/>
          </a:xfrm>
          <a:prstGeom prst="rect">
            <a:avLst/>
          </a:prstGeom>
          <a:solidFill>
            <a:schemeClr val="accent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11" name="Google Shape;110;p2">
            <a:extLst>
              <a:ext uri="{FF2B5EF4-FFF2-40B4-BE49-F238E27FC236}">
                <a16:creationId xmlns:a16="http://schemas.microsoft.com/office/drawing/2014/main" id="{38503DDD-C487-2043-C1E4-A73E6906548B}"/>
              </a:ext>
            </a:extLst>
          </p:cNvPr>
          <p:cNvSpPr txBox="1">
            <a:spLocks/>
          </p:cNvSpPr>
          <p:nvPr/>
        </p:nvSpPr>
        <p:spPr>
          <a:xfrm>
            <a:off x="6096000"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sp>
        <p:nvSpPr>
          <p:cNvPr id="185" name="Google Shape;185;p13">
            <a:extLst>
              <a:ext uri="{FF2B5EF4-FFF2-40B4-BE49-F238E27FC236}">
                <a16:creationId xmlns:a16="http://schemas.microsoft.com/office/drawing/2014/main" id="{92EC3830-55BA-ECC3-7FA6-F2BBA52B3D39}"/>
              </a:ext>
            </a:extLst>
          </p:cNvPr>
          <p:cNvSpPr txBox="1">
            <a:spLocks noGrp="1"/>
          </p:cNvSpPr>
          <p:nvPr>
            <p:ph type="subTitle" idx="1"/>
          </p:nvPr>
        </p:nvSpPr>
        <p:spPr>
          <a:xfrm>
            <a:off x="476477" y="2203723"/>
            <a:ext cx="11522074" cy="52378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2400"/>
              <a:buNone/>
            </a:pPr>
            <a:r>
              <a:rPr lang="en-US" sz="2800" b="0" spc="-150" dirty="0">
                <a:solidFill>
                  <a:schemeClr val="tx1"/>
                </a:solidFill>
                <a:latin typeface="Argent CF" panose="00000500000000000000" pitchFamily="50" charset="0"/>
              </a:rPr>
              <a:t>Do they want me to act </a:t>
            </a:r>
            <a:r>
              <a:rPr lang="en-US" sz="2800" spc="-150" dirty="0">
                <a:solidFill>
                  <a:srgbClr val="306C56"/>
                </a:solidFill>
                <a:latin typeface="Argent CF" panose="00000500000000000000" pitchFamily="50" charset="0"/>
              </a:rPr>
              <a:t>right now</a:t>
            </a:r>
            <a:r>
              <a:rPr lang="en-US" sz="2800" b="0" spc="-150" dirty="0">
                <a:solidFill>
                  <a:schemeClr val="tx1"/>
                </a:solidFill>
                <a:latin typeface="Argent CF" panose="00000500000000000000" pitchFamily="50" charset="0"/>
              </a:rPr>
              <a:t>?</a:t>
            </a:r>
            <a:endParaRPr sz="2800" b="0" spc="-150" dirty="0">
              <a:solidFill>
                <a:schemeClr val="tx1"/>
              </a:solidFill>
              <a:latin typeface="Argent CF" panose="00000500000000000000" pitchFamily="50" charset="0"/>
            </a:endParaRPr>
          </a:p>
        </p:txBody>
      </p:sp>
      <p:sp>
        <p:nvSpPr>
          <p:cNvPr id="187" name="Google Shape;187;p13">
            <a:extLst>
              <a:ext uri="{FF2B5EF4-FFF2-40B4-BE49-F238E27FC236}">
                <a16:creationId xmlns:a16="http://schemas.microsoft.com/office/drawing/2014/main" id="{29250D5E-7116-AF09-EE51-DEAB2D0AE5EB}"/>
              </a:ext>
            </a:extLst>
          </p:cNvPr>
          <p:cNvSpPr txBox="1">
            <a:spLocks noGrp="1"/>
          </p:cNvSpPr>
          <p:nvPr>
            <p:ph type="body" idx="2"/>
          </p:nvPr>
        </p:nvSpPr>
        <p:spPr>
          <a:xfrm>
            <a:off x="476477" y="2939143"/>
            <a:ext cx="11380561" cy="3497489"/>
          </a:xfrm>
          <a:prstGeom prst="rect">
            <a:avLst/>
          </a:prstGeom>
          <a:noFill/>
          <a:ln>
            <a:noFill/>
          </a:ln>
        </p:spPr>
        <p:txBody>
          <a:bodyPr spcFirstLastPara="1" wrap="square" lIns="91425" tIns="45700" rIns="91425" bIns="45700" anchor="t" anchorCtr="0">
            <a:normAutofit fontScale="92500" lnSpcReduction="10000"/>
          </a:bodyPr>
          <a:lstStyle/>
          <a:p>
            <a:pPr marL="180000" lvl="0" indent="-180000" algn="l" rtl="0">
              <a:lnSpc>
                <a:spcPct val="150000"/>
              </a:lnSpc>
              <a:spcBef>
                <a:spcPts val="0"/>
              </a:spcBef>
              <a:spcAft>
                <a:spcPts val="0"/>
              </a:spcAft>
              <a:buClr>
                <a:schemeClr val="dk1"/>
              </a:buClr>
              <a:buSzPts val="2400"/>
              <a:buNone/>
            </a:pPr>
            <a:r>
              <a:rPr lang="en-US" sz="2800" b="1" dirty="0">
                <a:solidFill>
                  <a:schemeClr val="accent1"/>
                </a:solidFill>
                <a:latin typeface="+mj-lt"/>
              </a:rPr>
              <a:t>Scam language </a:t>
            </a:r>
            <a:r>
              <a:rPr lang="en-US" sz="2800" dirty="0">
                <a:solidFill>
                  <a:schemeClr val="tx1"/>
                </a:solidFill>
                <a:latin typeface="+mn-lt"/>
              </a:rPr>
              <a:t>to look out for</a:t>
            </a:r>
            <a:r>
              <a:rPr lang="en-US" sz="2800" b="1" dirty="0">
                <a:latin typeface="+mn-lt"/>
              </a:rPr>
              <a:t>:</a:t>
            </a:r>
            <a:endParaRPr sz="2800" dirty="0">
              <a:latin typeface="+mn-lt"/>
            </a:endParaRP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i="1" dirty="0">
                <a:latin typeface="+mn-lt"/>
              </a:rPr>
              <a:t>Act </a:t>
            </a:r>
            <a:r>
              <a:rPr lang="en-US" sz="2800" b="1" i="1" dirty="0">
                <a:solidFill>
                  <a:srgbClr val="306C56"/>
                </a:solidFill>
                <a:latin typeface="+mn-lt"/>
              </a:rPr>
              <a:t>Now</a:t>
            </a:r>
            <a:r>
              <a:rPr lang="en-US" sz="2800" i="1" dirty="0">
                <a:latin typeface="+mn-lt"/>
              </a:rPr>
              <a:t>! </a:t>
            </a:r>
            <a:r>
              <a:rPr lang="en-US" sz="2800" b="1" i="1" dirty="0">
                <a:solidFill>
                  <a:srgbClr val="306C56"/>
                </a:solidFill>
                <a:latin typeface="+mn-lt"/>
              </a:rPr>
              <a:t>Limited Time</a:t>
            </a:r>
            <a:r>
              <a:rPr lang="en-US" sz="2800" i="1" dirty="0">
                <a:latin typeface="+mn-lt"/>
              </a:rPr>
              <a:t>!</a:t>
            </a:r>
            <a:endParaRPr lang="en-US" sz="2800" b="1" i="1" dirty="0">
              <a:solidFill>
                <a:schemeClr val="accent1"/>
              </a:solidFill>
              <a:latin typeface="+mn-lt"/>
            </a:endParaRP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i="1" dirty="0">
                <a:solidFill>
                  <a:schemeClr val="tx1"/>
                </a:solidFill>
                <a:latin typeface="+mn-lt"/>
              </a:rPr>
              <a:t>Your account </a:t>
            </a:r>
            <a:r>
              <a:rPr lang="en-US" sz="2800" b="1" i="1" dirty="0">
                <a:solidFill>
                  <a:srgbClr val="306C56"/>
                </a:solidFill>
                <a:latin typeface="+mn-lt"/>
              </a:rPr>
              <a:t>will be closed</a:t>
            </a:r>
            <a:r>
              <a:rPr lang="en-US" sz="2800" i="1" dirty="0">
                <a:solidFill>
                  <a:schemeClr val="tx1"/>
                </a:solidFill>
                <a:latin typeface="+mn-lt"/>
              </a:rPr>
              <a:t>!</a:t>
            </a: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i="1" dirty="0">
                <a:solidFill>
                  <a:schemeClr val="tx1"/>
                </a:solidFill>
                <a:latin typeface="+mn-lt"/>
              </a:rPr>
              <a:t>Claim </a:t>
            </a:r>
            <a:r>
              <a:rPr lang="en-US" sz="2800" b="1" i="1" dirty="0">
                <a:solidFill>
                  <a:srgbClr val="306C56"/>
                </a:solidFill>
                <a:latin typeface="+mn-lt"/>
              </a:rPr>
              <a:t>within 24 hours</a:t>
            </a:r>
            <a:r>
              <a:rPr lang="en-US" sz="2800" i="1" dirty="0">
                <a:solidFill>
                  <a:schemeClr val="tx1"/>
                </a:solidFill>
                <a:latin typeface="+mn-lt"/>
              </a:rPr>
              <a:t>!</a:t>
            </a: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b="1" i="1" dirty="0">
                <a:solidFill>
                  <a:srgbClr val="306C56"/>
                </a:solidFill>
                <a:latin typeface="+mn-lt"/>
              </a:rPr>
              <a:t>Urgent action</a:t>
            </a:r>
            <a:r>
              <a:rPr lang="en-US" sz="2800" i="1" dirty="0">
                <a:solidFill>
                  <a:srgbClr val="306C56"/>
                </a:solidFill>
                <a:latin typeface="+mn-lt"/>
              </a:rPr>
              <a:t> </a:t>
            </a:r>
            <a:r>
              <a:rPr lang="en-US" sz="2800" i="1" dirty="0">
                <a:solidFill>
                  <a:schemeClr val="tx1"/>
                </a:solidFill>
                <a:latin typeface="+mn-lt"/>
              </a:rPr>
              <a:t>required!</a:t>
            </a:r>
            <a:endParaRPr sz="2800" i="1" dirty="0">
              <a:solidFill>
                <a:schemeClr val="accent1"/>
              </a:solidFill>
              <a:latin typeface="+mn-lt"/>
            </a:endParaRPr>
          </a:p>
        </p:txBody>
      </p:sp>
      <p:pic>
        <p:nvPicPr>
          <p:cNvPr id="5" name="Picture 4">
            <a:extLst>
              <a:ext uri="{FF2B5EF4-FFF2-40B4-BE49-F238E27FC236}">
                <a16:creationId xmlns:a16="http://schemas.microsoft.com/office/drawing/2014/main" id="{C1C772AF-F4F9-3898-D6D5-A37E57D3B36F}"/>
              </a:ext>
            </a:extLst>
          </p:cNvPr>
          <p:cNvPicPr>
            <a:picLocks noChangeAspect="1"/>
          </p:cNvPicPr>
          <p:nvPr/>
        </p:nvPicPr>
        <p:blipFill>
          <a:blip r:embed="rId3"/>
          <a:srcRect/>
          <a:stretch/>
        </p:blipFill>
        <p:spPr>
          <a:xfrm>
            <a:off x="1" y="134076"/>
            <a:ext cx="6877454" cy="1836237"/>
          </a:xfrm>
          <a:prstGeom prst="rect">
            <a:avLst/>
          </a:prstGeom>
        </p:spPr>
      </p:pic>
      <p:pic>
        <p:nvPicPr>
          <p:cNvPr id="2" name="Picture 1">
            <a:extLst>
              <a:ext uri="{FF2B5EF4-FFF2-40B4-BE49-F238E27FC236}">
                <a16:creationId xmlns:a16="http://schemas.microsoft.com/office/drawing/2014/main" id="{E4EEFB5A-94AC-1DC1-4567-4D0A61E25A1A}"/>
              </a:ext>
            </a:extLst>
          </p:cNvPr>
          <p:cNvPicPr>
            <a:picLocks noChangeAspect="1"/>
          </p:cNvPicPr>
          <p:nvPr/>
        </p:nvPicPr>
        <p:blipFill>
          <a:blip r:embed="rId4"/>
          <a:stretch>
            <a:fillRect/>
          </a:stretch>
        </p:blipFill>
        <p:spPr>
          <a:xfrm>
            <a:off x="5520542" y="2939142"/>
            <a:ext cx="3090130" cy="3777343"/>
          </a:xfrm>
          <a:prstGeom prst="rect">
            <a:avLst/>
          </a:prstGeom>
        </p:spPr>
      </p:pic>
      <p:sp>
        <p:nvSpPr>
          <p:cNvPr id="3" name="Speech Bubble: Rectangle with Corners Rounded 2">
            <a:extLst>
              <a:ext uri="{FF2B5EF4-FFF2-40B4-BE49-F238E27FC236}">
                <a16:creationId xmlns:a16="http://schemas.microsoft.com/office/drawing/2014/main" id="{95981A01-031D-3F79-F751-42D9B60005FC}"/>
              </a:ext>
            </a:extLst>
          </p:cNvPr>
          <p:cNvSpPr/>
          <p:nvPr/>
        </p:nvSpPr>
        <p:spPr>
          <a:xfrm>
            <a:off x="7528719" y="1285604"/>
            <a:ext cx="3872818" cy="1836238"/>
          </a:xfrm>
          <a:prstGeom prst="wedgeRoundRectCallout">
            <a:avLst>
              <a:gd name="adj1" fmla="val -35154"/>
              <a:gd name="adj2" fmla="val 81470"/>
              <a:gd name="adj3" fmla="val 16667"/>
            </a:avLst>
          </a:prstGeom>
          <a:solidFill>
            <a:schemeClr val="bg1"/>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14">
            <a:extLst>
              <a:ext uri="{FF2B5EF4-FFF2-40B4-BE49-F238E27FC236}">
                <a16:creationId xmlns:a16="http://schemas.microsoft.com/office/drawing/2014/main" id="{B7DB30E6-13BA-1430-E60B-99B92A014F5C}"/>
              </a:ext>
            </a:extLst>
          </p:cNvPr>
          <p:cNvSpPr txBox="1"/>
          <p:nvPr/>
        </p:nvSpPr>
        <p:spPr>
          <a:xfrm>
            <a:off x="7815942" y="1511225"/>
            <a:ext cx="3298372" cy="1384995"/>
          </a:xfrm>
          <a:prstGeom prst="rect">
            <a:avLst/>
          </a:prstGeom>
          <a:noFill/>
        </p:spPr>
        <p:txBody>
          <a:bodyPr wrap="square">
            <a:spAutoFit/>
          </a:bodyPr>
          <a:lstStyle/>
          <a:p>
            <a:pPr marL="0" marR="0" lvl="0" indent="0" algn="ctr" rtl="0">
              <a:spcBef>
                <a:spcPts val="0"/>
              </a:spcBef>
              <a:spcAft>
                <a:spcPts val="0"/>
              </a:spcAft>
              <a:buClr>
                <a:schemeClr val="dk1"/>
              </a:buClr>
              <a:buSzPts val="3600"/>
              <a:buFont typeface="Arial"/>
              <a:buNone/>
            </a:pPr>
            <a:r>
              <a:rPr lang="en-US" sz="2800" b="1" spc="-150" dirty="0">
                <a:solidFill>
                  <a:schemeClr val="tx1"/>
                </a:solidFill>
                <a:latin typeface="Argent CF" panose="00000500000000000000" pitchFamily="50" charset="0"/>
                <a:sym typeface="Arial"/>
              </a:rPr>
              <a:t>Tip</a:t>
            </a:r>
            <a:r>
              <a:rPr lang="en-US" sz="2800" spc="-150" dirty="0">
                <a:solidFill>
                  <a:schemeClr val="tx1"/>
                </a:solidFill>
                <a:latin typeface="Argent CF" panose="00000500000000000000" pitchFamily="50" charset="0"/>
                <a:sym typeface="Arial"/>
              </a:rPr>
              <a:t>:  Scammers rush you, so you don’t have </a:t>
            </a:r>
            <a:r>
              <a:rPr lang="en-US" sz="2800" b="1" spc="-150" dirty="0">
                <a:solidFill>
                  <a:srgbClr val="306C56"/>
                </a:solidFill>
                <a:latin typeface="Argent CF" panose="00000500000000000000" pitchFamily="50" charset="0"/>
              </a:rPr>
              <a:t>time to think</a:t>
            </a:r>
            <a:r>
              <a:rPr lang="en-US" sz="2800" spc="-150" dirty="0">
                <a:solidFill>
                  <a:schemeClr val="tx1"/>
                </a:solidFill>
                <a:latin typeface="Argent CF" panose="00000500000000000000" pitchFamily="50" charset="0"/>
              </a:rPr>
              <a:t>.</a:t>
            </a:r>
            <a:endParaRPr lang="en-US" sz="2800" spc="-150" dirty="0">
              <a:solidFill>
                <a:schemeClr val="tx1"/>
              </a:solidFill>
              <a:latin typeface="Argent CF" panose="00000500000000000000" pitchFamily="50" charset="0"/>
              <a:sym typeface="Arial"/>
            </a:endParaRPr>
          </a:p>
        </p:txBody>
      </p:sp>
    </p:spTree>
    <p:extLst>
      <p:ext uri="{BB962C8B-B14F-4D97-AF65-F5344CB8AC3E}">
        <p14:creationId xmlns:p14="http://schemas.microsoft.com/office/powerpoint/2010/main" val="3921952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4">
          <a:extLst>
            <a:ext uri="{FF2B5EF4-FFF2-40B4-BE49-F238E27FC236}">
              <a16:creationId xmlns:a16="http://schemas.microsoft.com/office/drawing/2014/main" id="{3C328014-E24C-C3B9-7008-62974F113C1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FE94113-9E1E-D873-B198-CE817D474E31}"/>
              </a:ext>
            </a:extLst>
          </p:cNvPr>
          <p:cNvSpPr/>
          <p:nvPr/>
        </p:nvSpPr>
        <p:spPr>
          <a:xfrm>
            <a:off x="0" y="308656"/>
            <a:ext cx="12191996" cy="681334"/>
          </a:xfrm>
          <a:prstGeom prst="rect">
            <a:avLst/>
          </a:prstGeom>
          <a:solidFill>
            <a:schemeClr val="accent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11" name="Google Shape;110;p2">
            <a:extLst>
              <a:ext uri="{FF2B5EF4-FFF2-40B4-BE49-F238E27FC236}">
                <a16:creationId xmlns:a16="http://schemas.microsoft.com/office/drawing/2014/main" id="{76D26016-8835-3ED8-3F78-6FB3A2A6C3A0}"/>
              </a:ext>
            </a:extLst>
          </p:cNvPr>
          <p:cNvSpPr txBox="1">
            <a:spLocks/>
          </p:cNvSpPr>
          <p:nvPr/>
        </p:nvSpPr>
        <p:spPr>
          <a:xfrm>
            <a:off x="6096000"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sp>
        <p:nvSpPr>
          <p:cNvPr id="185" name="Google Shape;185;p13">
            <a:extLst>
              <a:ext uri="{FF2B5EF4-FFF2-40B4-BE49-F238E27FC236}">
                <a16:creationId xmlns:a16="http://schemas.microsoft.com/office/drawing/2014/main" id="{F558D05E-16A8-6E63-4240-81B180A4F992}"/>
              </a:ext>
            </a:extLst>
          </p:cNvPr>
          <p:cNvSpPr txBox="1">
            <a:spLocks noGrp="1"/>
          </p:cNvSpPr>
          <p:nvPr>
            <p:ph type="subTitle" idx="1"/>
          </p:nvPr>
        </p:nvSpPr>
        <p:spPr>
          <a:xfrm>
            <a:off x="476477" y="2203723"/>
            <a:ext cx="11522074" cy="52378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2400"/>
              <a:buNone/>
            </a:pPr>
            <a:r>
              <a:rPr lang="en-US" sz="2800" b="0" spc="-150" dirty="0">
                <a:solidFill>
                  <a:schemeClr val="tx1"/>
                </a:solidFill>
                <a:latin typeface="Argent CF" panose="00000500000000000000" pitchFamily="50" charset="0"/>
              </a:rPr>
              <a:t>Think like a detective! </a:t>
            </a:r>
            <a:r>
              <a:rPr lang="en-US" sz="2800" spc="-150" dirty="0">
                <a:solidFill>
                  <a:schemeClr val="accent3"/>
                </a:solidFill>
                <a:latin typeface="Argent CF" panose="00000500000000000000" pitchFamily="50" charset="0"/>
              </a:rPr>
              <a:t>Look for clues</a:t>
            </a:r>
            <a:r>
              <a:rPr lang="en-US" sz="2800" b="0" spc="-150" dirty="0">
                <a:solidFill>
                  <a:schemeClr val="tx1"/>
                </a:solidFill>
                <a:latin typeface="Argent CF" panose="00000500000000000000" pitchFamily="50" charset="0"/>
              </a:rPr>
              <a:t>.</a:t>
            </a:r>
            <a:endParaRPr sz="2800" b="0" spc="-150" dirty="0">
              <a:solidFill>
                <a:schemeClr val="tx1"/>
              </a:solidFill>
              <a:latin typeface="Argent CF" panose="00000500000000000000" pitchFamily="50" charset="0"/>
            </a:endParaRPr>
          </a:p>
        </p:txBody>
      </p:sp>
      <p:sp>
        <p:nvSpPr>
          <p:cNvPr id="187" name="Google Shape;187;p13">
            <a:extLst>
              <a:ext uri="{FF2B5EF4-FFF2-40B4-BE49-F238E27FC236}">
                <a16:creationId xmlns:a16="http://schemas.microsoft.com/office/drawing/2014/main" id="{AF8EA180-4EED-501E-3DCA-47BB26CA020A}"/>
              </a:ext>
            </a:extLst>
          </p:cNvPr>
          <p:cNvSpPr txBox="1">
            <a:spLocks noGrp="1"/>
          </p:cNvSpPr>
          <p:nvPr>
            <p:ph type="body" idx="2"/>
          </p:nvPr>
        </p:nvSpPr>
        <p:spPr>
          <a:xfrm>
            <a:off x="476477" y="2939143"/>
            <a:ext cx="11380561" cy="3497489"/>
          </a:xfrm>
          <a:prstGeom prst="rect">
            <a:avLst/>
          </a:prstGeom>
          <a:noFill/>
          <a:ln>
            <a:noFill/>
          </a:ln>
        </p:spPr>
        <p:txBody>
          <a:bodyPr spcFirstLastPara="1" wrap="square" lIns="91425" tIns="45700" rIns="91425" bIns="45700" anchor="t" anchorCtr="0">
            <a:normAutofit fontScale="92500" lnSpcReduction="10000"/>
          </a:bodyPr>
          <a:lstStyle/>
          <a:p>
            <a:pPr marL="180000" lvl="0" indent="-180000" algn="l" rtl="0">
              <a:lnSpc>
                <a:spcPct val="150000"/>
              </a:lnSpc>
              <a:spcBef>
                <a:spcPts val="0"/>
              </a:spcBef>
              <a:spcAft>
                <a:spcPts val="0"/>
              </a:spcAft>
              <a:buClr>
                <a:schemeClr val="dk1"/>
              </a:buClr>
              <a:buSzPts val="2400"/>
              <a:buNone/>
            </a:pPr>
            <a:r>
              <a:rPr lang="en-US" sz="2800" b="1" dirty="0">
                <a:solidFill>
                  <a:schemeClr val="accent1"/>
                </a:solidFill>
                <a:latin typeface="+mj-lt"/>
              </a:rPr>
              <a:t>Classic clues </a:t>
            </a:r>
            <a:r>
              <a:rPr lang="en-US" sz="2800" b="1" dirty="0">
                <a:solidFill>
                  <a:schemeClr val="tx1"/>
                </a:solidFill>
                <a:latin typeface="+mj-lt"/>
              </a:rPr>
              <a:t>to watch for</a:t>
            </a:r>
            <a:r>
              <a:rPr lang="en-US" sz="2800" b="1" dirty="0">
                <a:latin typeface="+mn-lt"/>
              </a:rPr>
              <a:t>:</a:t>
            </a:r>
            <a:endParaRPr sz="2800" dirty="0">
              <a:latin typeface="+mn-lt"/>
            </a:endParaRP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i="1" dirty="0">
                <a:latin typeface="+mn-lt"/>
              </a:rPr>
              <a:t> Email address </a:t>
            </a:r>
            <a:r>
              <a:rPr lang="en-US" sz="2800" b="1" i="1" dirty="0">
                <a:solidFill>
                  <a:schemeClr val="accent3"/>
                </a:solidFill>
                <a:latin typeface="+mn-lt"/>
              </a:rPr>
              <a:t>looks off </a:t>
            </a:r>
            <a:r>
              <a:rPr lang="en-US" sz="2800" i="1" dirty="0">
                <a:latin typeface="+mn-lt"/>
              </a:rPr>
              <a:t>(amaz0n-h3lp.ca)</a:t>
            </a: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i="1" dirty="0">
                <a:latin typeface="+mn-lt"/>
              </a:rPr>
              <a:t> </a:t>
            </a:r>
            <a:r>
              <a:rPr lang="en-US" sz="2800" b="1" i="1" dirty="0">
                <a:solidFill>
                  <a:schemeClr val="accent3"/>
                </a:solidFill>
                <a:latin typeface="+mn-lt"/>
              </a:rPr>
              <a:t>Generic greeting </a:t>
            </a:r>
            <a:r>
              <a:rPr lang="en-US" sz="2800" i="1" dirty="0">
                <a:latin typeface="+mn-lt"/>
              </a:rPr>
              <a:t>(Dear User / Customer)</a:t>
            </a: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b="1" i="1" dirty="0">
                <a:solidFill>
                  <a:schemeClr val="accent3"/>
                </a:solidFill>
                <a:latin typeface="+mn-lt"/>
              </a:rPr>
              <a:t> Too good to be true </a:t>
            </a:r>
            <a:r>
              <a:rPr lang="en-US" sz="2800" i="1" dirty="0">
                <a:latin typeface="+mn-lt"/>
              </a:rPr>
              <a:t>offers </a:t>
            </a: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i="1" dirty="0">
                <a:latin typeface="+mn-lt"/>
              </a:rPr>
              <a:t> </a:t>
            </a:r>
            <a:r>
              <a:rPr lang="en-US" sz="2800" b="1" i="1" dirty="0">
                <a:solidFill>
                  <a:schemeClr val="accent3"/>
                </a:solidFill>
                <a:latin typeface="+mn-lt"/>
              </a:rPr>
              <a:t>Links don’t match </a:t>
            </a:r>
            <a:r>
              <a:rPr lang="en-US" sz="2800" i="1" dirty="0">
                <a:latin typeface="+mn-lt"/>
              </a:rPr>
              <a:t>what they say</a:t>
            </a:r>
          </a:p>
        </p:txBody>
      </p:sp>
      <p:pic>
        <p:nvPicPr>
          <p:cNvPr id="5" name="Picture 4">
            <a:extLst>
              <a:ext uri="{FF2B5EF4-FFF2-40B4-BE49-F238E27FC236}">
                <a16:creationId xmlns:a16="http://schemas.microsoft.com/office/drawing/2014/main" id="{C4559469-170C-2A32-9890-6D034E615C4B}"/>
              </a:ext>
            </a:extLst>
          </p:cNvPr>
          <p:cNvPicPr>
            <a:picLocks noChangeAspect="1"/>
          </p:cNvPicPr>
          <p:nvPr/>
        </p:nvPicPr>
        <p:blipFill>
          <a:blip r:embed="rId3"/>
          <a:srcRect/>
          <a:stretch/>
        </p:blipFill>
        <p:spPr>
          <a:xfrm>
            <a:off x="1" y="134076"/>
            <a:ext cx="6877454" cy="1836236"/>
          </a:xfrm>
          <a:prstGeom prst="rect">
            <a:avLst/>
          </a:prstGeom>
        </p:spPr>
      </p:pic>
      <p:sp>
        <p:nvSpPr>
          <p:cNvPr id="3" name="Speech Bubble: Rectangle with Corners Rounded 2">
            <a:extLst>
              <a:ext uri="{FF2B5EF4-FFF2-40B4-BE49-F238E27FC236}">
                <a16:creationId xmlns:a16="http://schemas.microsoft.com/office/drawing/2014/main" id="{6C3DBB29-40DF-20C4-7DDB-E33336C1104D}"/>
              </a:ext>
            </a:extLst>
          </p:cNvPr>
          <p:cNvSpPr/>
          <p:nvPr/>
        </p:nvSpPr>
        <p:spPr>
          <a:xfrm>
            <a:off x="7191441" y="1285604"/>
            <a:ext cx="4524082" cy="2143396"/>
          </a:xfrm>
          <a:prstGeom prst="wedgeRoundRectCallout">
            <a:avLst>
              <a:gd name="adj1" fmla="val 3667"/>
              <a:gd name="adj2" fmla="val 79439"/>
              <a:gd name="adj3" fmla="val 16667"/>
            </a:avLst>
          </a:prstGeom>
          <a:solidFill>
            <a:schemeClr val="bg1"/>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5" name="TextBox 14">
            <a:extLst>
              <a:ext uri="{FF2B5EF4-FFF2-40B4-BE49-F238E27FC236}">
                <a16:creationId xmlns:a16="http://schemas.microsoft.com/office/drawing/2014/main" id="{D116040C-F7A7-145B-D1E5-618A15FEFF1D}"/>
              </a:ext>
            </a:extLst>
          </p:cNvPr>
          <p:cNvSpPr txBox="1"/>
          <p:nvPr/>
        </p:nvSpPr>
        <p:spPr>
          <a:xfrm>
            <a:off x="7378815" y="1456795"/>
            <a:ext cx="4082143" cy="1815882"/>
          </a:xfrm>
          <a:prstGeom prst="rect">
            <a:avLst/>
          </a:prstGeom>
          <a:noFill/>
        </p:spPr>
        <p:txBody>
          <a:bodyPr wrap="square">
            <a:spAutoFit/>
          </a:bodyPr>
          <a:lstStyle/>
          <a:p>
            <a:pPr lvl="0" algn="ctr">
              <a:buClr>
                <a:schemeClr val="dk1"/>
              </a:buClr>
              <a:buSzPts val="3600"/>
            </a:pPr>
            <a:r>
              <a:rPr lang="en-US" sz="2800" b="1" spc="-150" dirty="0">
                <a:solidFill>
                  <a:schemeClr val="tx1"/>
                </a:solidFill>
                <a:latin typeface="Argent CF" panose="00000500000000000000" pitchFamily="50" charset="0"/>
                <a:sym typeface="Arial"/>
              </a:rPr>
              <a:t>Tip</a:t>
            </a:r>
            <a:r>
              <a:rPr lang="en-US" sz="2800" spc="-150" dirty="0">
                <a:solidFill>
                  <a:schemeClr val="tx1"/>
                </a:solidFill>
                <a:latin typeface="Argent CF" panose="00000500000000000000" pitchFamily="50" charset="0"/>
                <a:sym typeface="Arial"/>
              </a:rPr>
              <a:t>:  Sometimes</a:t>
            </a:r>
            <a:r>
              <a:rPr lang="en-US" sz="2800" b="1" spc="-150" dirty="0">
                <a:solidFill>
                  <a:schemeClr val="tx1"/>
                </a:solidFill>
                <a:latin typeface="Argent CF" panose="00000500000000000000" pitchFamily="50" charset="0"/>
                <a:sym typeface="Arial"/>
              </a:rPr>
              <a:t>, scams can be </a:t>
            </a:r>
            <a:r>
              <a:rPr lang="en-US" sz="2800" b="1" spc="-150" dirty="0">
                <a:solidFill>
                  <a:schemeClr val="tx1"/>
                </a:solidFill>
                <a:latin typeface="Argent CF" panose="00000500000000000000" pitchFamily="50" charset="0"/>
              </a:rPr>
              <a:t>very </a:t>
            </a:r>
            <a:r>
              <a:rPr lang="en-US" sz="2800" b="1" spc="-150" dirty="0">
                <a:solidFill>
                  <a:schemeClr val="tx1"/>
                </a:solidFill>
                <a:latin typeface="Argent CF" panose="00000500000000000000" pitchFamily="50" charset="0"/>
                <a:sym typeface="Arial"/>
              </a:rPr>
              <a:t>well written</a:t>
            </a:r>
            <a:r>
              <a:rPr lang="en-US" sz="2800" spc="-150" dirty="0">
                <a:solidFill>
                  <a:schemeClr val="tx1"/>
                </a:solidFill>
                <a:latin typeface="Argent CF" panose="00000500000000000000" pitchFamily="50" charset="0"/>
                <a:sym typeface="Arial"/>
              </a:rPr>
              <a:t>. </a:t>
            </a:r>
            <a:br>
              <a:rPr lang="en-US" sz="2800" spc="-150" dirty="0">
                <a:solidFill>
                  <a:schemeClr val="tx1"/>
                </a:solidFill>
                <a:latin typeface="Argent CF" panose="00000500000000000000" pitchFamily="50" charset="0"/>
                <a:sym typeface="Arial"/>
              </a:rPr>
            </a:br>
            <a:r>
              <a:rPr lang="en-US" sz="2800" spc="-150" dirty="0">
                <a:solidFill>
                  <a:schemeClr val="tx1"/>
                </a:solidFill>
                <a:latin typeface="Argent CF" panose="00000500000000000000" pitchFamily="50" charset="0"/>
                <a:sym typeface="Arial"/>
              </a:rPr>
              <a:t>If you’re unsure, use all the </a:t>
            </a:r>
            <a:r>
              <a:rPr kumimoji="0" lang="en-US" sz="2800" b="1" i="0" u="none" strike="noStrike" kern="0" cap="none" spc="0" normalizeH="0" baseline="0" noProof="0" dirty="0">
                <a:ln>
                  <a:noFill/>
                </a:ln>
                <a:solidFill>
                  <a:srgbClr val="118AB2"/>
                </a:solidFill>
                <a:effectLst/>
                <a:uLnTx/>
                <a:uFillTx/>
                <a:latin typeface="Verdana Pro Cond Bold"/>
                <a:ea typeface="Arial"/>
                <a:cs typeface="Arial"/>
                <a:sym typeface="Arial"/>
              </a:rPr>
              <a:t>S</a:t>
            </a:r>
            <a:r>
              <a:rPr kumimoji="0" lang="en-US" sz="2800" b="1" i="0" u="none" strike="noStrike" kern="0" cap="none" spc="0" normalizeH="0" baseline="0" noProof="0" dirty="0">
                <a:ln>
                  <a:noFill/>
                </a:ln>
                <a:solidFill>
                  <a:srgbClr val="CB3275"/>
                </a:solidFill>
                <a:effectLst/>
                <a:uLnTx/>
                <a:uFillTx/>
                <a:latin typeface="Verdana Pro Cond Bold"/>
                <a:ea typeface="Arial"/>
                <a:cs typeface="Arial"/>
                <a:sym typeface="Arial"/>
              </a:rPr>
              <a:t>O</a:t>
            </a:r>
            <a:r>
              <a:rPr kumimoji="0" lang="en-US" sz="2800" b="1" i="0" u="none" strike="noStrike" kern="0" cap="none" spc="0" normalizeH="0" baseline="0" noProof="0" dirty="0">
                <a:ln>
                  <a:noFill/>
                </a:ln>
                <a:solidFill>
                  <a:srgbClr val="306C56"/>
                </a:solidFill>
                <a:effectLst/>
                <a:uLnTx/>
                <a:uFillTx/>
                <a:latin typeface="Verdana Pro Cond Bold"/>
                <a:ea typeface="Arial"/>
                <a:cs typeface="Arial"/>
                <a:sym typeface="Arial"/>
              </a:rPr>
              <a:t>R</a:t>
            </a:r>
            <a:r>
              <a:rPr kumimoji="0" lang="en-US" sz="2800" b="1" i="0" u="none" strike="noStrike" kern="0" cap="none" spc="0" normalizeH="0" baseline="0" noProof="0" dirty="0">
                <a:ln>
                  <a:noFill/>
                </a:ln>
                <a:solidFill>
                  <a:srgbClr val="D96500"/>
                </a:solidFill>
                <a:effectLst/>
                <a:uLnTx/>
                <a:uFillTx/>
                <a:latin typeface="Verdana Pro Cond Bold"/>
                <a:ea typeface="Arial"/>
                <a:cs typeface="Arial"/>
                <a:sym typeface="Arial"/>
              </a:rPr>
              <a:t>R</a:t>
            </a:r>
            <a:r>
              <a:rPr kumimoji="0" lang="en-US" sz="2800" b="1" i="0" u="none" strike="noStrike" kern="0" cap="none" spc="0" normalizeH="0" baseline="0" noProof="0" dirty="0">
                <a:ln>
                  <a:noFill/>
                </a:ln>
                <a:solidFill>
                  <a:srgbClr val="351D5B"/>
                </a:solidFill>
                <a:effectLst/>
                <a:uLnTx/>
                <a:uFillTx/>
                <a:latin typeface="Verdana Pro Cond Bold"/>
                <a:ea typeface="Arial"/>
                <a:cs typeface="Arial"/>
                <a:sym typeface="Arial"/>
              </a:rPr>
              <a:t>Y</a:t>
            </a:r>
            <a:r>
              <a:rPr lang="en-US" sz="2000" b="1" spc="-150" dirty="0">
                <a:solidFill>
                  <a:srgbClr val="306C56"/>
                </a:solidFill>
                <a:latin typeface="Argent CF" panose="00000500000000000000" pitchFamily="50" charset="0"/>
              </a:rPr>
              <a:t> </a:t>
            </a:r>
            <a:r>
              <a:rPr lang="en-US" sz="2800" spc="-150" dirty="0">
                <a:solidFill>
                  <a:schemeClr val="tx1"/>
                </a:solidFill>
                <a:latin typeface="Argent CF" panose="00000500000000000000" pitchFamily="50" charset="0"/>
              </a:rPr>
              <a:t>questions.</a:t>
            </a:r>
            <a:endParaRPr lang="en-US" sz="2800" spc="-150" dirty="0">
              <a:solidFill>
                <a:schemeClr val="tx1"/>
              </a:solidFill>
              <a:latin typeface="Argent CF" panose="00000500000000000000" pitchFamily="50" charset="0"/>
              <a:sym typeface="Arial"/>
            </a:endParaRPr>
          </a:p>
        </p:txBody>
      </p:sp>
      <p:pic>
        <p:nvPicPr>
          <p:cNvPr id="2" name="Picture 1">
            <a:extLst>
              <a:ext uri="{FF2B5EF4-FFF2-40B4-BE49-F238E27FC236}">
                <a16:creationId xmlns:a16="http://schemas.microsoft.com/office/drawing/2014/main" id="{4C7B697C-36DA-4FCE-CC4D-924B4557AB5D}"/>
              </a:ext>
            </a:extLst>
          </p:cNvPr>
          <p:cNvPicPr>
            <a:picLocks noChangeAspect="1"/>
          </p:cNvPicPr>
          <p:nvPr/>
        </p:nvPicPr>
        <p:blipFill>
          <a:blip r:embed="rId4"/>
          <a:srcRect/>
          <a:stretch/>
        </p:blipFill>
        <p:spPr>
          <a:xfrm>
            <a:off x="7049926" y="3242672"/>
            <a:ext cx="3552760" cy="3552760"/>
          </a:xfrm>
          <a:prstGeom prst="rect">
            <a:avLst/>
          </a:prstGeom>
        </p:spPr>
      </p:pic>
    </p:spTree>
    <p:extLst>
      <p:ext uri="{BB962C8B-B14F-4D97-AF65-F5344CB8AC3E}">
        <p14:creationId xmlns:p14="http://schemas.microsoft.com/office/powerpoint/2010/main" val="3166462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4">
          <a:extLst>
            <a:ext uri="{FF2B5EF4-FFF2-40B4-BE49-F238E27FC236}">
              <a16:creationId xmlns:a16="http://schemas.microsoft.com/office/drawing/2014/main" id="{290C2A68-C92D-8754-044A-5D5A2F55B28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313FEA7-CE40-79FF-42E0-B14C0818FAC1}"/>
              </a:ext>
            </a:extLst>
          </p:cNvPr>
          <p:cNvSpPr/>
          <p:nvPr/>
        </p:nvSpPr>
        <p:spPr>
          <a:xfrm>
            <a:off x="0" y="308656"/>
            <a:ext cx="12191996" cy="681334"/>
          </a:xfrm>
          <a:prstGeom prst="rect">
            <a:avLst/>
          </a:prstGeom>
          <a:solidFill>
            <a:schemeClr val="accent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11" name="Google Shape;110;p2">
            <a:extLst>
              <a:ext uri="{FF2B5EF4-FFF2-40B4-BE49-F238E27FC236}">
                <a16:creationId xmlns:a16="http://schemas.microsoft.com/office/drawing/2014/main" id="{2E9B8933-3434-25E5-A766-23E6A15DB252}"/>
              </a:ext>
            </a:extLst>
          </p:cNvPr>
          <p:cNvSpPr txBox="1">
            <a:spLocks/>
          </p:cNvSpPr>
          <p:nvPr/>
        </p:nvSpPr>
        <p:spPr>
          <a:xfrm>
            <a:off x="6096000"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sp>
        <p:nvSpPr>
          <p:cNvPr id="185" name="Google Shape;185;p13">
            <a:extLst>
              <a:ext uri="{FF2B5EF4-FFF2-40B4-BE49-F238E27FC236}">
                <a16:creationId xmlns:a16="http://schemas.microsoft.com/office/drawing/2014/main" id="{02FBA24D-3258-BF3F-AE09-3F370D40E2D1}"/>
              </a:ext>
            </a:extLst>
          </p:cNvPr>
          <p:cNvSpPr txBox="1">
            <a:spLocks noGrp="1"/>
          </p:cNvSpPr>
          <p:nvPr>
            <p:ph type="subTitle" idx="1"/>
          </p:nvPr>
        </p:nvSpPr>
        <p:spPr>
          <a:xfrm>
            <a:off x="476477" y="2203723"/>
            <a:ext cx="11522074" cy="52378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2400"/>
              <a:buNone/>
            </a:pPr>
            <a:r>
              <a:rPr lang="en-US" sz="2800" b="0" spc="-150" dirty="0">
                <a:solidFill>
                  <a:schemeClr val="tx1"/>
                </a:solidFill>
                <a:latin typeface="Argent CF" panose="00000500000000000000" pitchFamily="50" charset="0"/>
              </a:rPr>
              <a:t>What are </a:t>
            </a:r>
            <a:r>
              <a:rPr lang="en-US" sz="2800" spc="-150" dirty="0">
                <a:solidFill>
                  <a:schemeClr val="accent5"/>
                </a:solidFill>
                <a:latin typeface="Argent CF" panose="00000500000000000000" pitchFamily="50" charset="0"/>
              </a:rPr>
              <a:t>your instincts</a:t>
            </a:r>
            <a:r>
              <a:rPr lang="en-US" sz="2800" b="0" spc="-150" dirty="0">
                <a:solidFill>
                  <a:schemeClr val="tx1"/>
                </a:solidFill>
                <a:latin typeface="Argent CF" panose="00000500000000000000" pitchFamily="50" charset="0"/>
              </a:rPr>
              <a:t> telling you?</a:t>
            </a:r>
            <a:endParaRPr sz="2800" b="0" spc="-150" dirty="0">
              <a:solidFill>
                <a:schemeClr val="tx1"/>
              </a:solidFill>
              <a:latin typeface="Argent CF" panose="00000500000000000000" pitchFamily="50" charset="0"/>
            </a:endParaRPr>
          </a:p>
        </p:txBody>
      </p:sp>
      <p:sp>
        <p:nvSpPr>
          <p:cNvPr id="187" name="Google Shape;187;p13">
            <a:extLst>
              <a:ext uri="{FF2B5EF4-FFF2-40B4-BE49-F238E27FC236}">
                <a16:creationId xmlns:a16="http://schemas.microsoft.com/office/drawing/2014/main" id="{9F7A0D16-6AF9-BFAD-78A0-9F503257C49A}"/>
              </a:ext>
            </a:extLst>
          </p:cNvPr>
          <p:cNvSpPr txBox="1">
            <a:spLocks noGrp="1"/>
          </p:cNvSpPr>
          <p:nvPr>
            <p:ph type="body" idx="2"/>
          </p:nvPr>
        </p:nvSpPr>
        <p:spPr>
          <a:xfrm>
            <a:off x="476477" y="2939143"/>
            <a:ext cx="11380561" cy="3795667"/>
          </a:xfrm>
          <a:prstGeom prst="rect">
            <a:avLst/>
          </a:prstGeom>
          <a:noFill/>
          <a:ln>
            <a:noFill/>
          </a:ln>
        </p:spPr>
        <p:txBody>
          <a:bodyPr spcFirstLastPara="1" wrap="square" lIns="91425" tIns="45700" rIns="91425" bIns="45700" anchor="t" anchorCtr="0">
            <a:normAutofit fontScale="92500" lnSpcReduction="10000"/>
          </a:bodyPr>
          <a:lstStyle/>
          <a:p>
            <a:pPr marL="180000" lvl="0" indent="-180000" algn="l" rtl="0">
              <a:lnSpc>
                <a:spcPct val="150000"/>
              </a:lnSpc>
              <a:spcBef>
                <a:spcPts val="0"/>
              </a:spcBef>
              <a:spcAft>
                <a:spcPts val="0"/>
              </a:spcAft>
              <a:buClr>
                <a:schemeClr val="dk1"/>
              </a:buClr>
              <a:buSzPts val="2400"/>
              <a:buNone/>
            </a:pPr>
            <a:r>
              <a:rPr lang="en-US" sz="2800" b="1" dirty="0">
                <a:solidFill>
                  <a:schemeClr val="accent1"/>
                </a:solidFill>
                <a:latin typeface="+mj-lt"/>
              </a:rPr>
              <a:t>If something feels…</a:t>
            </a:r>
            <a:endParaRPr sz="2800" dirty="0">
              <a:solidFill>
                <a:schemeClr val="accent1"/>
              </a:solidFill>
              <a:latin typeface="+mn-lt"/>
            </a:endParaRPr>
          </a:p>
          <a:p>
            <a:pPr lvl="0" indent="-457200" algn="l" rtl="0">
              <a:lnSpc>
                <a:spcPct val="120000"/>
              </a:lnSpc>
              <a:spcBef>
                <a:spcPts val="1200"/>
              </a:spcBef>
              <a:spcAft>
                <a:spcPts val="0"/>
              </a:spcAft>
              <a:buClr>
                <a:schemeClr val="dk1"/>
              </a:buClr>
              <a:buSzPts val="2400"/>
              <a:buFont typeface="Wingdings" panose="05000000000000000000" pitchFamily="2" charset="2"/>
              <a:buChar char="§"/>
            </a:pPr>
            <a:r>
              <a:rPr lang="en-US" sz="2800" i="1" dirty="0">
                <a:latin typeface="+mn-lt"/>
              </a:rPr>
              <a:t> </a:t>
            </a:r>
            <a:r>
              <a:rPr lang="en-US" sz="2800" b="1" i="1" dirty="0">
                <a:solidFill>
                  <a:schemeClr val="accent5"/>
                </a:solidFill>
                <a:latin typeface="+mn-lt"/>
              </a:rPr>
              <a:t>Too good to be true</a:t>
            </a:r>
          </a:p>
          <a:p>
            <a:pPr lvl="0" indent="-457200" algn="l" rtl="0">
              <a:lnSpc>
                <a:spcPct val="120000"/>
              </a:lnSpc>
              <a:spcBef>
                <a:spcPts val="1200"/>
              </a:spcBef>
              <a:spcAft>
                <a:spcPts val="0"/>
              </a:spcAft>
              <a:buClr>
                <a:schemeClr val="dk1"/>
              </a:buClr>
              <a:buSzPts val="2400"/>
              <a:buFont typeface="Wingdings" panose="05000000000000000000" pitchFamily="2" charset="2"/>
              <a:buChar char="§"/>
            </a:pPr>
            <a:r>
              <a:rPr lang="en-US" sz="2800" b="1" i="1" dirty="0">
                <a:solidFill>
                  <a:schemeClr val="accent5"/>
                </a:solidFill>
                <a:latin typeface="+mn-lt"/>
              </a:rPr>
              <a:t>Confusing</a:t>
            </a:r>
            <a:r>
              <a:rPr lang="en-US" sz="2800" i="1" dirty="0">
                <a:latin typeface="+mn-lt"/>
              </a:rPr>
              <a:t> or </a:t>
            </a:r>
            <a:r>
              <a:rPr lang="en-US" sz="2800" b="1" i="1" dirty="0">
                <a:solidFill>
                  <a:schemeClr val="accent5"/>
                </a:solidFill>
                <a:latin typeface="+mn-lt"/>
              </a:rPr>
              <a:t>unclear</a:t>
            </a:r>
          </a:p>
          <a:p>
            <a:pPr lvl="0" indent="-457200" algn="l" rtl="0">
              <a:lnSpc>
                <a:spcPct val="120000"/>
              </a:lnSpc>
              <a:spcBef>
                <a:spcPts val="1200"/>
              </a:spcBef>
              <a:spcAft>
                <a:spcPts val="0"/>
              </a:spcAft>
              <a:buClr>
                <a:schemeClr val="dk1"/>
              </a:buClr>
              <a:buSzPts val="2400"/>
              <a:buFont typeface="Wingdings" panose="05000000000000000000" pitchFamily="2" charset="2"/>
              <a:buChar char="§"/>
            </a:pPr>
            <a:r>
              <a:rPr lang="en-US" sz="2800" b="1" i="1" dirty="0">
                <a:solidFill>
                  <a:schemeClr val="accent5"/>
                </a:solidFill>
                <a:latin typeface="+mn-lt"/>
              </a:rPr>
              <a:t>Pushy</a:t>
            </a:r>
            <a:r>
              <a:rPr lang="en-US" sz="2800" i="1" dirty="0">
                <a:latin typeface="+mn-lt"/>
              </a:rPr>
              <a:t> or </a:t>
            </a:r>
            <a:r>
              <a:rPr lang="en-US" sz="2800" b="1" i="1" dirty="0">
                <a:solidFill>
                  <a:schemeClr val="accent5"/>
                </a:solidFill>
                <a:latin typeface="+mn-lt"/>
              </a:rPr>
              <a:t>aggressive</a:t>
            </a:r>
          </a:p>
          <a:p>
            <a:pPr lvl="0" indent="-457200" algn="l" rtl="0">
              <a:lnSpc>
                <a:spcPct val="120000"/>
              </a:lnSpc>
              <a:spcBef>
                <a:spcPts val="1200"/>
              </a:spcBef>
              <a:spcAft>
                <a:spcPts val="0"/>
              </a:spcAft>
              <a:buClr>
                <a:schemeClr val="dk1"/>
              </a:buClr>
              <a:buSzPts val="2400"/>
              <a:buFont typeface="Wingdings" panose="05000000000000000000" pitchFamily="2" charset="2"/>
              <a:buChar char="§"/>
            </a:pPr>
            <a:r>
              <a:rPr lang="en-US" sz="2800" b="1" i="1" dirty="0">
                <a:solidFill>
                  <a:schemeClr val="accent5"/>
                </a:solidFill>
                <a:latin typeface="+mn-lt"/>
              </a:rPr>
              <a:t>Not relevant </a:t>
            </a:r>
            <a:r>
              <a:rPr lang="en-US" sz="2800" i="1" dirty="0">
                <a:latin typeface="+mn-lt"/>
              </a:rPr>
              <a:t>to me</a:t>
            </a:r>
          </a:p>
          <a:p>
            <a:pPr lvl="0" indent="-457200" algn="l" rtl="0">
              <a:lnSpc>
                <a:spcPct val="120000"/>
              </a:lnSpc>
              <a:spcBef>
                <a:spcPts val="1200"/>
              </a:spcBef>
              <a:spcAft>
                <a:spcPts val="0"/>
              </a:spcAft>
              <a:buClr>
                <a:schemeClr val="dk1"/>
              </a:buClr>
              <a:buSzPts val="2400"/>
              <a:buFont typeface="Wingdings" panose="05000000000000000000" pitchFamily="2" charset="2"/>
              <a:buChar char="§"/>
            </a:pPr>
            <a:r>
              <a:rPr lang="en-US" sz="2800" i="1" dirty="0">
                <a:latin typeface="+mn-lt"/>
              </a:rPr>
              <a:t>Just…</a:t>
            </a:r>
            <a:r>
              <a:rPr lang="en-US" sz="2800" b="1" i="1" dirty="0">
                <a:solidFill>
                  <a:schemeClr val="accent5"/>
                </a:solidFill>
                <a:latin typeface="+mn-lt"/>
              </a:rPr>
              <a:t>off</a:t>
            </a:r>
            <a:r>
              <a:rPr lang="en-US" sz="2800" i="1" dirty="0">
                <a:solidFill>
                  <a:schemeClr val="accent5"/>
                </a:solidFill>
                <a:latin typeface="+mn-lt"/>
              </a:rPr>
              <a:t>.</a:t>
            </a:r>
          </a:p>
        </p:txBody>
      </p:sp>
      <p:pic>
        <p:nvPicPr>
          <p:cNvPr id="5" name="Picture 4">
            <a:extLst>
              <a:ext uri="{FF2B5EF4-FFF2-40B4-BE49-F238E27FC236}">
                <a16:creationId xmlns:a16="http://schemas.microsoft.com/office/drawing/2014/main" id="{5D398DA2-E5F3-77C7-8E40-F17A6ACE38DC}"/>
              </a:ext>
            </a:extLst>
          </p:cNvPr>
          <p:cNvPicPr>
            <a:picLocks noChangeAspect="1"/>
          </p:cNvPicPr>
          <p:nvPr/>
        </p:nvPicPr>
        <p:blipFill>
          <a:blip r:embed="rId3"/>
          <a:srcRect/>
          <a:stretch/>
        </p:blipFill>
        <p:spPr>
          <a:xfrm>
            <a:off x="3" y="123190"/>
            <a:ext cx="6877450" cy="1836236"/>
          </a:xfrm>
          <a:prstGeom prst="rect">
            <a:avLst/>
          </a:prstGeom>
        </p:spPr>
      </p:pic>
      <p:sp>
        <p:nvSpPr>
          <p:cNvPr id="3" name="Speech Bubble: Rectangle with Corners Rounded 2">
            <a:extLst>
              <a:ext uri="{FF2B5EF4-FFF2-40B4-BE49-F238E27FC236}">
                <a16:creationId xmlns:a16="http://schemas.microsoft.com/office/drawing/2014/main" id="{FCFC2071-7834-D881-E1FC-BBBB01CA94CF}"/>
              </a:ext>
            </a:extLst>
          </p:cNvPr>
          <p:cNvSpPr/>
          <p:nvPr/>
        </p:nvSpPr>
        <p:spPr>
          <a:xfrm>
            <a:off x="7191441" y="1285604"/>
            <a:ext cx="4524082" cy="1836236"/>
          </a:xfrm>
          <a:prstGeom prst="wedgeRoundRectCallout">
            <a:avLst>
              <a:gd name="adj1" fmla="val 3667"/>
              <a:gd name="adj2" fmla="val 79439"/>
              <a:gd name="adj3" fmla="val 16667"/>
            </a:avLst>
          </a:prstGeom>
          <a:solidFill>
            <a:schemeClr val="bg1"/>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5" name="TextBox 14">
            <a:extLst>
              <a:ext uri="{FF2B5EF4-FFF2-40B4-BE49-F238E27FC236}">
                <a16:creationId xmlns:a16="http://schemas.microsoft.com/office/drawing/2014/main" id="{CD0D384E-0C02-7C03-15E7-37CD998873BD}"/>
              </a:ext>
            </a:extLst>
          </p:cNvPr>
          <p:cNvSpPr txBox="1"/>
          <p:nvPr/>
        </p:nvSpPr>
        <p:spPr>
          <a:xfrm>
            <a:off x="7378815" y="1456795"/>
            <a:ext cx="4082143" cy="1384995"/>
          </a:xfrm>
          <a:prstGeom prst="rect">
            <a:avLst/>
          </a:prstGeom>
          <a:noFill/>
        </p:spPr>
        <p:txBody>
          <a:bodyPr wrap="square">
            <a:spAutoFit/>
          </a:bodyPr>
          <a:lstStyle/>
          <a:p>
            <a:pPr lvl="0" algn="ctr">
              <a:buClr>
                <a:schemeClr val="dk1"/>
              </a:buClr>
              <a:buSzPts val="3600"/>
            </a:pPr>
            <a:r>
              <a:rPr lang="en-US" sz="2800" b="1" spc="-150" dirty="0">
                <a:solidFill>
                  <a:schemeClr val="tx1"/>
                </a:solidFill>
                <a:latin typeface="Argent CF" panose="00000500000000000000" pitchFamily="50" charset="0"/>
                <a:sym typeface="Arial"/>
              </a:rPr>
              <a:t>Tip</a:t>
            </a:r>
            <a:r>
              <a:rPr lang="en-US" sz="2800" spc="-150" dirty="0">
                <a:solidFill>
                  <a:schemeClr val="tx1"/>
                </a:solidFill>
                <a:latin typeface="Argent CF" panose="00000500000000000000" pitchFamily="50" charset="0"/>
                <a:sym typeface="Arial"/>
              </a:rPr>
              <a:t>:  </a:t>
            </a:r>
            <a:r>
              <a:rPr lang="en-US" sz="2800" b="1" spc="-150" dirty="0">
                <a:solidFill>
                  <a:schemeClr val="accent5"/>
                </a:solidFill>
                <a:latin typeface="Argent CF" panose="00000500000000000000" pitchFamily="50" charset="0"/>
                <a:sym typeface="Arial"/>
              </a:rPr>
              <a:t>Don’t click anything</a:t>
            </a:r>
            <a:r>
              <a:rPr lang="en-US" sz="2800" spc="-150" dirty="0">
                <a:solidFill>
                  <a:schemeClr val="tx1"/>
                </a:solidFill>
                <a:latin typeface="Argent CF" panose="00000500000000000000" pitchFamily="50" charset="0"/>
                <a:sym typeface="Arial"/>
              </a:rPr>
              <a:t>. </a:t>
            </a:r>
            <a:r>
              <a:rPr lang="en-US" sz="2800" b="1" spc="-150" dirty="0">
                <a:solidFill>
                  <a:schemeClr val="accent5"/>
                </a:solidFill>
                <a:latin typeface="Argent CF" panose="00000500000000000000" pitchFamily="50" charset="0"/>
                <a:sym typeface="Arial"/>
              </a:rPr>
              <a:t>Don’t reply</a:t>
            </a:r>
            <a:r>
              <a:rPr lang="en-US" sz="2800" spc="-150" dirty="0">
                <a:solidFill>
                  <a:schemeClr val="tx1"/>
                </a:solidFill>
                <a:latin typeface="Argent CF" panose="00000500000000000000" pitchFamily="50" charset="0"/>
                <a:sym typeface="Arial"/>
              </a:rPr>
              <a:t>. Investigate or ask someone you trust!</a:t>
            </a:r>
          </a:p>
        </p:txBody>
      </p:sp>
      <p:pic>
        <p:nvPicPr>
          <p:cNvPr id="4" name="Picture 3">
            <a:extLst>
              <a:ext uri="{FF2B5EF4-FFF2-40B4-BE49-F238E27FC236}">
                <a16:creationId xmlns:a16="http://schemas.microsoft.com/office/drawing/2014/main" id="{CACB49BA-1CFE-24E9-3611-527FD50FB9B7}"/>
              </a:ext>
            </a:extLst>
          </p:cNvPr>
          <p:cNvPicPr>
            <a:picLocks noChangeAspect="1"/>
          </p:cNvPicPr>
          <p:nvPr/>
        </p:nvPicPr>
        <p:blipFill>
          <a:blip r:embed="rId4"/>
          <a:srcRect/>
          <a:stretch/>
        </p:blipFill>
        <p:spPr>
          <a:xfrm>
            <a:off x="6433457" y="2768231"/>
            <a:ext cx="3309257" cy="4045200"/>
          </a:xfrm>
          <a:prstGeom prst="rect">
            <a:avLst/>
          </a:prstGeom>
        </p:spPr>
      </p:pic>
    </p:spTree>
    <p:extLst>
      <p:ext uri="{BB962C8B-B14F-4D97-AF65-F5344CB8AC3E}">
        <p14:creationId xmlns:p14="http://schemas.microsoft.com/office/powerpoint/2010/main" val="1398161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3F79042-F7D6-29A7-C39B-A315A978467E}"/>
              </a:ext>
            </a:extLst>
          </p:cNvPr>
          <p:cNvSpPr/>
          <p:nvPr/>
        </p:nvSpPr>
        <p:spPr>
          <a:xfrm>
            <a:off x="-177800" y="3429000"/>
            <a:ext cx="12547600" cy="2540000"/>
          </a:xfrm>
          <a:prstGeom prst="rect">
            <a:avLst/>
          </a:prstGeom>
          <a:solidFill>
            <a:schemeClr val="bg1"/>
          </a:solidFill>
          <a:ln w="38100">
            <a:solidFill>
              <a:schemeClr val="accent1"/>
            </a:solidFill>
          </a:ln>
          <a:effectLst>
            <a:outerShdw blurRad="127000" dist="101600" dir="2700000" algn="tl" rotWithShape="0">
              <a:prstClr val="black">
                <a:alpha val="4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3" name="Picture 12">
            <a:extLst>
              <a:ext uri="{FF2B5EF4-FFF2-40B4-BE49-F238E27FC236}">
                <a16:creationId xmlns:a16="http://schemas.microsoft.com/office/drawing/2014/main" id="{BB4F1580-4618-7E2B-34F9-F348D7F763B1}"/>
              </a:ext>
            </a:extLst>
          </p:cNvPr>
          <p:cNvPicPr>
            <a:picLocks noChangeAspect="1"/>
          </p:cNvPicPr>
          <p:nvPr/>
        </p:nvPicPr>
        <p:blipFill>
          <a:blip r:embed="rId2"/>
          <a:stretch>
            <a:fillRect/>
          </a:stretch>
        </p:blipFill>
        <p:spPr>
          <a:xfrm rot="21431133">
            <a:off x="1219735" y="1275928"/>
            <a:ext cx="2816362" cy="751951"/>
          </a:xfrm>
          <a:prstGeom prst="rect">
            <a:avLst/>
          </a:prstGeom>
        </p:spPr>
      </p:pic>
      <p:pic>
        <p:nvPicPr>
          <p:cNvPr id="11" name="Picture 10">
            <a:extLst>
              <a:ext uri="{FF2B5EF4-FFF2-40B4-BE49-F238E27FC236}">
                <a16:creationId xmlns:a16="http://schemas.microsoft.com/office/drawing/2014/main" id="{7A3E694E-F0DD-982D-C326-2EC2372E3510}"/>
              </a:ext>
            </a:extLst>
          </p:cNvPr>
          <p:cNvPicPr>
            <a:picLocks noChangeAspect="1"/>
          </p:cNvPicPr>
          <p:nvPr/>
        </p:nvPicPr>
        <p:blipFill>
          <a:blip r:embed="rId3"/>
          <a:stretch>
            <a:fillRect/>
          </a:stretch>
        </p:blipFill>
        <p:spPr>
          <a:xfrm>
            <a:off x="6137816" y="726314"/>
            <a:ext cx="2816362" cy="751951"/>
          </a:xfrm>
          <a:prstGeom prst="rect">
            <a:avLst/>
          </a:prstGeom>
        </p:spPr>
      </p:pic>
      <p:pic>
        <p:nvPicPr>
          <p:cNvPr id="9" name="Picture 8">
            <a:extLst>
              <a:ext uri="{FF2B5EF4-FFF2-40B4-BE49-F238E27FC236}">
                <a16:creationId xmlns:a16="http://schemas.microsoft.com/office/drawing/2014/main" id="{5EBA578F-9D92-E2DE-5F4E-E2E644F6C06E}"/>
              </a:ext>
            </a:extLst>
          </p:cNvPr>
          <p:cNvPicPr>
            <a:picLocks noChangeAspect="1"/>
          </p:cNvPicPr>
          <p:nvPr/>
        </p:nvPicPr>
        <p:blipFill>
          <a:blip r:embed="rId4"/>
          <a:stretch>
            <a:fillRect/>
          </a:stretch>
        </p:blipFill>
        <p:spPr>
          <a:xfrm rot="20852097">
            <a:off x="4687817" y="1487113"/>
            <a:ext cx="2816362" cy="751951"/>
          </a:xfrm>
          <a:prstGeom prst="rect">
            <a:avLst/>
          </a:prstGeom>
        </p:spPr>
      </p:pic>
      <p:sp>
        <p:nvSpPr>
          <p:cNvPr id="5" name="TextBox 4">
            <a:extLst>
              <a:ext uri="{FF2B5EF4-FFF2-40B4-BE49-F238E27FC236}">
                <a16:creationId xmlns:a16="http://schemas.microsoft.com/office/drawing/2014/main" id="{9A92CC8D-25A2-095C-924E-5A35A7DC4362}"/>
              </a:ext>
            </a:extLst>
          </p:cNvPr>
          <p:cNvSpPr txBox="1"/>
          <p:nvPr/>
        </p:nvSpPr>
        <p:spPr>
          <a:xfrm>
            <a:off x="1485899" y="3906516"/>
            <a:ext cx="9220200" cy="1759456"/>
          </a:xfrm>
          <a:prstGeom prst="rect">
            <a:avLst/>
          </a:prstGeom>
          <a:noFill/>
        </p:spPr>
        <p:txBody>
          <a:bodyPr wrap="square" rtlCol="0">
            <a:spAutoFit/>
          </a:bodyPr>
          <a:lstStyle/>
          <a:p>
            <a:pPr algn="ctr">
              <a:lnSpc>
                <a:spcPts val="6500"/>
              </a:lnSpc>
            </a:pPr>
            <a:r>
              <a:rPr lang="en-US" sz="8800" dirty="0">
                <a:solidFill>
                  <a:schemeClr val="accent1"/>
                </a:solidFill>
                <a:latin typeface="Gelato Luxe" panose="02000000000000000000" pitchFamily="50" charset="0"/>
              </a:rPr>
              <a:t>Sorry,</a:t>
            </a:r>
            <a:r>
              <a:rPr lang="en-US" sz="5400" dirty="0">
                <a:solidFill>
                  <a:srgbClr val="306C56"/>
                </a:solidFill>
                <a:latin typeface="Gelato Luxe" panose="02000000000000000000" pitchFamily="50" charset="0"/>
              </a:rPr>
              <a:t> </a:t>
            </a:r>
            <a:r>
              <a:rPr lang="en-US" sz="6000" spc="-150" dirty="0">
                <a:solidFill>
                  <a:schemeClr val="tx1"/>
                </a:solidFill>
                <a:latin typeface="Argent CF" panose="00000500000000000000" pitchFamily="50" charset="0"/>
              </a:rPr>
              <a:t>scammers.</a:t>
            </a:r>
            <a:r>
              <a:rPr lang="en-US" sz="6000" spc="-150" dirty="0">
                <a:solidFill>
                  <a:schemeClr val="bg2"/>
                </a:solidFill>
                <a:latin typeface="Argent CF" panose="00000500000000000000" pitchFamily="50" charset="0"/>
              </a:rPr>
              <a:t> </a:t>
            </a:r>
          </a:p>
          <a:p>
            <a:pPr algn="ctr">
              <a:lnSpc>
                <a:spcPts val="6500"/>
              </a:lnSpc>
            </a:pPr>
            <a:r>
              <a:rPr lang="en-US" sz="6000" b="1" spc="-150" dirty="0">
                <a:solidFill>
                  <a:schemeClr val="tx1"/>
                </a:solidFill>
                <a:latin typeface="Argent CF" panose="00000500000000000000" pitchFamily="50" charset="0"/>
              </a:rPr>
              <a:t>Not today.</a:t>
            </a:r>
            <a:endParaRPr lang="en-CA" sz="6000" b="1" spc="-150" dirty="0">
              <a:solidFill>
                <a:schemeClr val="tx1"/>
              </a:solidFill>
              <a:latin typeface="Argent CF" panose="00000500000000000000" pitchFamily="50" charset="0"/>
            </a:endParaRPr>
          </a:p>
        </p:txBody>
      </p:sp>
      <p:pic>
        <p:nvPicPr>
          <p:cNvPr id="7" name="Picture 6">
            <a:extLst>
              <a:ext uri="{FF2B5EF4-FFF2-40B4-BE49-F238E27FC236}">
                <a16:creationId xmlns:a16="http://schemas.microsoft.com/office/drawing/2014/main" id="{84718A5E-6083-185E-3B84-ED54D493A7B9}"/>
              </a:ext>
            </a:extLst>
          </p:cNvPr>
          <p:cNvPicPr>
            <a:picLocks noChangeAspect="1"/>
          </p:cNvPicPr>
          <p:nvPr/>
        </p:nvPicPr>
        <p:blipFill>
          <a:blip r:embed="rId5"/>
          <a:stretch>
            <a:fillRect/>
          </a:stretch>
        </p:blipFill>
        <p:spPr>
          <a:xfrm rot="628537">
            <a:off x="3045816" y="830432"/>
            <a:ext cx="2816362" cy="751951"/>
          </a:xfrm>
          <a:prstGeom prst="rect">
            <a:avLst/>
          </a:prstGeom>
        </p:spPr>
      </p:pic>
      <p:pic>
        <p:nvPicPr>
          <p:cNvPr id="15" name="Picture 14">
            <a:extLst>
              <a:ext uri="{FF2B5EF4-FFF2-40B4-BE49-F238E27FC236}">
                <a16:creationId xmlns:a16="http://schemas.microsoft.com/office/drawing/2014/main" id="{B382FF00-6586-3D31-0331-1F3C59663015}"/>
              </a:ext>
            </a:extLst>
          </p:cNvPr>
          <p:cNvPicPr>
            <a:picLocks noChangeAspect="1"/>
          </p:cNvPicPr>
          <p:nvPr/>
        </p:nvPicPr>
        <p:blipFill>
          <a:blip r:embed="rId6"/>
          <a:stretch>
            <a:fillRect/>
          </a:stretch>
        </p:blipFill>
        <p:spPr>
          <a:xfrm rot="240768">
            <a:off x="8161998" y="1456172"/>
            <a:ext cx="2816362" cy="751951"/>
          </a:xfrm>
          <a:prstGeom prst="rect">
            <a:avLst/>
          </a:prstGeom>
        </p:spPr>
      </p:pic>
      <p:pic>
        <p:nvPicPr>
          <p:cNvPr id="17" name="Picture 16">
            <a:extLst>
              <a:ext uri="{FF2B5EF4-FFF2-40B4-BE49-F238E27FC236}">
                <a16:creationId xmlns:a16="http://schemas.microsoft.com/office/drawing/2014/main" id="{DC4E2144-7606-A7CF-C799-BDEC73681BE1}"/>
              </a:ext>
            </a:extLst>
          </p:cNvPr>
          <p:cNvPicPr>
            <a:picLocks noChangeAspect="1"/>
          </p:cNvPicPr>
          <p:nvPr/>
        </p:nvPicPr>
        <p:blipFill>
          <a:blip r:embed="rId7"/>
          <a:srcRect b="17132"/>
          <a:stretch>
            <a:fillRect/>
          </a:stretch>
        </p:blipFill>
        <p:spPr>
          <a:xfrm>
            <a:off x="8763338" y="3638175"/>
            <a:ext cx="3885522" cy="3219825"/>
          </a:xfrm>
          <a:prstGeom prst="rect">
            <a:avLst/>
          </a:prstGeom>
        </p:spPr>
      </p:pic>
    </p:spTree>
    <p:extLst>
      <p:ext uri="{BB962C8B-B14F-4D97-AF65-F5344CB8AC3E}">
        <p14:creationId xmlns:p14="http://schemas.microsoft.com/office/powerpoint/2010/main" val="2460282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3" name="Rectangle 2">
            <a:extLst>
              <a:ext uri="{FF2B5EF4-FFF2-40B4-BE49-F238E27FC236}">
                <a16:creationId xmlns:a16="http://schemas.microsoft.com/office/drawing/2014/main" id="{5C6B5077-7B1B-5A8F-5144-1EC14ACFA519}"/>
              </a:ext>
            </a:extLst>
          </p:cNvPr>
          <p:cNvSpPr/>
          <p:nvPr/>
        </p:nvSpPr>
        <p:spPr>
          <a:xfrm>
            <a:off x="1" y="3999604"/>
            <a:ext cx="12191999" cy="769094"/>
          </a:xfrm>
          <a:prstGeom prst="rect">
            <a:avLst/>
          </a:prstGeom>
          <a:solidFill>
            <a:schemeClr val="accent1">
              <a:lumMod val="20000"/>
              <a:lumOff val="80000"/>
            </a:schemeClr>
          </a:solidFill>
          <a:ln>
            <a:noFill/>
          </a:ln>
          <a:effectLst>
            <a:outerShdw blurRad="50800" dist="38100" dir="5400000" algn="t" rotWithShape="0">
              <a:prstClr val="black">
                <a:alpha val="40000"/>
              </a:prstClr>
            </a:outerShdw>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pic>
        <p:nvPicPr>
          <p:cNvPr id="4" name="Graphic 3">
            <a:extLst>
              <a:ext uri="{FF2B5EF4-FFF2-40B4-BE49-F238E27FC236}">
                <a16:creationId xmlns:a16="http://schemas.microsoft.com/office/drawing/2014/main" id="{40849583-E356-D859-5319-585BCC35336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308762" y="5476628"/>
            <a:ext cx="1574476" cy="968621"/>
          </a:xfrm>
          <a:prstGeom prst="rect">
            <a:avLst/>
          </a:prstGeom>
        </p:spPr>
      </p:pic>
      <p:sp>
        <p:nvSpPr>
          <p:cNvPr id="2" name="Google Shape;238;p19">
            <a:extLst>
              <a:ext uri="{FF2B5EF4-FFF2-40B4-BE49-F238E27FC236}">
                <a16:creationId xmlns:a16="http://schemas.microsoft.com/office/drawing/2014/main" id="{D3C1EA3E-E1D7-885B-B34C-4FE47FD0CD8A}"/>
              </a:ext>
            </a:extLst>
          </p:cNvPr>
          <p:cNvSpPr txBox="1">
            <a:spLocks noGrp="1"/>
          </p:cNvSpPr>
          <p:nvPr>
            <p:ph type="title"/>
          </p:nvPr>
        </p:nvSpPr>
        <p:spPr>
          <a:xfrm>
            <a:off x="-203896" y="2503408"/>
            <a:ext cx="12205396" cy="1502425"/>
          </a:xfrm>
          <a:prstGeom prst="rect">
            <a:avLst/>
          </a:prstGeom>
          <a:noFill/>
          <a:ln>
            <a:noFill/>
          </a:ln>
          <a:effectLst/>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Arial"/>
              <a:buNone/>
            </a:pPr>
            <a:r>
              <a:rPr lang="en-US" sz="17000" b="1" spc="-300" dirty="0">
                <a:ln w="28575" cmpd="sng">
                  <a:solidFill>
                    <a:schemeClr val="tx1"/>
                  </a:solidFill>
                </a:ln>
                <a:solidFill>
                  <a:schemeClr val="accent1"/>
                </a:solidFill>
                <a:effectLst>
                  <a:outerShdw blurRad="50800" dist="38100" dir="5400000" algn="t" rotWithShape="0">
                    <a:prstClr val="black">
                      <a:alpha val="40000"/>
                    </a:prstClr>
                  </a:outerShdw>
                </a:effectLst>
                <a:latin typeface="+mj-lt"/>
              </a:rPr>
              <a:t>Break</a:t>
            </a:r>
            <a:endParaRPr sz="17000" b="1" spc="-300" dirty="0">
              <a:ln w="28575" cmpd="sng">
                <a:solidFill>
                  <a:schemeClr val="tx1"/>
                </a:solidFill>
              </a:ln>
              <a:solidFill>
                <a:schemeClr val="accent1"/>
              </a:solidFill>
              <a:effectLst>
                <a:outerShdw blurRad="50800" dist="38100" dir="5400000" algn="t" rotWithShape="0">
                  <a:prstClr val="black">
                    <a:alpha val="40000"/>
                  </a:prstClr>
                </a:outerShdw>
              </a:effectLst>
              <a:latin typeface="+mj-lt"/>
            </a:endParaRPr>
          </a:p>
        </p:txBody>
      </p:sp>
      <p:sp>
        <p:nvSpPr>
          <p:cNvPr id="6" name="Google Shape;240;p19">
            <a:extLst>
              <a:ext uri="{FF2B5EF4-FFF2-40B4-BE49-F238E27FC236}">
                <a16:creationId xmlns:a16="http://schemas.microsoft.com/office/drawing/2014/main" id="{60C51CBF-6D4D-597D-A74B-86D364EF0CD0}"/>
              </a:ext>
            </a:extLst>
          </p:cNvPr>
          <p:cNvSpPr txBox="1"/>
          <p:nvPr/>
        </p:nvSpPr>
        <p:spPr>
          <a:xfrm>
            <a:off x="787400" y="3885263"/>
            <a:ext cx="10642600" cy="923299"/>
          </a:xfrm>
          <a:prstGeom prst="rect">
            <a:avLst/>
          </a:prstGeom>
          <a:noFill/>
          <a:ln>
            <a:noFill/>
          </a:ln>
        </p:spPr>
        <p:txBody>
          <a:bodyPr spcFirstLastPara="1" wrap="square" lIns="91425" tIns="91425" rIns="91425" bIns="91425" anchor="t" anchorCtr="0">
            <a:spAutoFit/>
          </a:bodyPr>
          <a:lstStyle/>
          <a:p>
            <a:pPr marL="179999" indent="-179999" algn="ctr">
              <a:lnSpc>
                <a:spcPct val="150000"/>
              </a:lnSpc>
              <a:buClrTx/>
              <a:buFontTx/>
              <a:buNone/>
            </a:pPr>
            <a:r>
              <a:rPr lang="en-US" sz="3200" kern="1200" dirty="0">
                <a:solidFill>
                  <a:srgbClr val="404040"/>
                </a:solidFill>
                <a:latin typeface="Sylexiad Serif Medium Regular"/>
                <a:ea typeface="+mn-ea"/>
                <a:cs typeface="+mn-cs"/>
              </a:rPr>
              <a:t>Take</a:t>
            </a:r>
            <a:r>
              <a:rPr lang="en-US" sz="3200" b="1" kern="1200" dirty="0">
                <a:solidFill>
                  <a:srgbClr val="D96500"/>
                </a:solidFill>
                <a:latin typeface="Sylexiad Serif Medium Regular"/>
                <a:ea typeface="+mn-ea"/>
                <a:cs typeface="+mn-cs"/>
              </a:rPr>
              <a:t> </a:t>
            </a:r>
            <a:r>
              <a:rPr lang="en-US" sz="3200" b="1" kern="1200" dirty="0">
                <a:solidFill>
                  <a:schemeClr val="accent1"/>
                </a:solidFill>
                <a:latin typeface="Sylexiad Serif Medium Regular"/>
                <a:ea typeface="+mn-ea"/>
                <a:cs typeface="+mn-cs"/>
              </a:rPr>
              <a:t>10 minutes</a:t>
            </a:r>
            <a:r>
              <a:rPr lang="en-US" sz="3200" kern="1200" dirty="0">
                <a:solidFill>
                  <a:schemeClr val="accent1"/>
                </a:solidFill>
                <a:latin typeface="Sylexiad Serif Medium Regular"/>
                <a:ea typeface="+mn-ea"/>
                <a:cs typeface="+mn-cs"/>
              </a:rPr>
              <a:t> </a:t>
            </a:r>
            <a:r>
              <a:rPr lang="en-US" sz="3200" kern="1200" dirty="0">
                <a:solidFill>
                  <a:srgbClr val="404040"/>
                </a:solidFill>
                <a:latin typeface="Sylexiad Serif Medium Regular"/>
                <a:ea typeface="+mn-ea"/>
                <a:cs typeface="+mn-cs"/>
              </a:rPr>
              <a:t>to stretch, get water, take care of yourself etc.</a:t>
            </a:r>
            <a:endParaRPr sz="3200" kern="1200" dirty="0">
              <a:solidFill>
                <a:srgbClr val="404040"/>
              </a:solidFill>
              <a:latin typeface="Sylexiad Serif Medium Regular"/>
              <a:ea typeface="+mn-ea"/>
              <a:cs typeface="+mn-cs"/>
            </a:endParaRPr>
          </a:p>
        </p:txBody>
      </p:sp>
      <p:pic>
        <p:nvPicPr>
          <p:cNvPr id="270" name="Google Shape;270;p18" title="DOORS-Mascot-Sleeping.png"/>
          <p:cNvPicPr preferRelativeResize="0"/>
          <p:nvPr/>
        </p:nvPicPr>
        <p:blipFill>
          <a:blip r:embed="rId5">
            <a:alphaModFix/>
          </a:blip>
          <a:stretch>
            <a:fillRect/>
          </a:stretch>
        </p:blipFill>
        <p:spPr>
          <a:xfrm>
            <a:off x="5080001" y="2102986"/>
            <a:ext cx="2341586" cy="156068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616CA37-8293-C121-5B57-94D610E67E32}"/>
            </a:ext>
          </a:extLst>
        </p:cNvPr>
        <p:cNvGrpSpPr/>
        <p:nvPr/>
      </p:nvGrpSpPr>
      <p:grpSpPr>
        <a:xfrm>
          <a:off x="0" y="0"/>
          <a:ext cx="0" cy="0"/>
          <a:chOff x="0" y="0"/>
          <a:chExt cx="0" cy="0"/>
        </a:xfrm>
      </p:grpSpPr>
      <p:sp>
        <p:nvSpPr>
          <p:cNvPr id="5" name="Google Shape;153;p8">
            <a:extLst>
              <a:ext uri="{FF2B5EF4-FFF2-40B4-BE49-F238E27FC236}">
                <a16:creationId xmlns:a16="http://schemas.microsoft.com/office/drawing/2014/main" id="{08AD1A94-1106-668A-C8B4-1C7005DB6AC9}"/>
              </a:ext>
            </a:extLst>
          </p:cNvPr>
          <p:cNvSpPr txBox="1">
            <a:spLocks noGrp="1"/>
          </p:cNvSpPr>
          <p:nvPr>
            <p:ph type="title"/>
          </p:nvPr>
        </p:nvSpPr>
        <p:spPr>
          <a:xfrm>
            <a:off x="2400300" y="883887"/>
            <a:ext cx="7391400" cy="937852"/>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ts val="4400"/>
              <a:buFont typeface="Arial"/>
              <a:buNone/>
            </a:pPr>
            <a:r>
              <a:rPr lang="en-US" dirty="0">
                <a:solidFill>
                  <a:schemeClr val="bg1"/>
                </a:solidFill>
                <a:latin typeface="Argent CF" panose="00000800000000000000" pitchFamily="50" charset="0"/>
              </a:rPr>
              <a:t>Let’s Practice: </a:t>
            </a:r>
            <a:br>
              <a:rPr lang="en-US" dirty="0">
                <a:solidFill>
                  <a:schemeClr val="bg1"/>
                </a:solidFill>
                <a:latin typeface="Argent CF" panose="00000800000000000000" pitchFamily="50" charset="0"/>
              </a:rPr>
            </a:br>
            <a:r>
              <a:rPr lang="en-US" b="1" dirty="0">
                <a:solidFill>
                  <a:srgbClr val="B4F3E2"/>
                </a:solidFill>
                <a:latin typeface="+mj-lt"/>
              </a:rPr>
              <a:t>Scam-O-Rama</a:t>
            </a:r>
            <a:endParaRPr b="1" dirty="0">
              <a:solidFill>
                <a:srgbClr val="B4F3E2"/>
              </a:solidFill>
              <a:latin typeface="+mj-lt"/>
            </a:endParaRPr>
          </a:p>
        </p:txBody>
      </p:sp>
      <p:sp>
        <p:nvSpPr>
          <p:cNvPr id="6" name="Google Shape;154;p8">
            <a:extLst>
              <a:ext uri="{FF2B5EF4-FFF2-40B4-BE49-F238E27FC236}">
                <a16:creationId xmlns:a16="http://schemas.microsoft.com/office/drawing/2014/main" id="{6BEE1B9C-35A0-C14B-4FDA-80250C5065B6}"/>
              </a:ext>
            </a:extLst>
          </p:cNvPr>
          <p:cNvSpPr txBox="1">
            <a:spLocks/>
          </p:cNvSpPr>
          <p:nvPr/>
        </p:nvSpPr>
        <p:spPr>
          <a:xfrm>
            <a:off x="1751682" y="2061072"/>
            <a:ext cx="8802017" cy="3415229"/>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5400">
              <a:lnSpc>
                <a:spcPct val="125000"/>
              </a:lnSpc>
              <a:buClr>
                <a:srgbClr val="FFFFFF"/>
              </a:buClr>
              <a:buSzPts val="2000"/>
            </a:pPr>
            <a:r>
              <a:rPr lang="en-US" sz="2800" dirty="0">
                <a:solidFill>
                  <a:schemeClr val="bg1"/>
                </a:solidFill>
                <a:latin typeface="+mn-lt"/>
              </a:rPr>
              <a:t>Pull out </a:t>
            </a:r>
            <a:r>
              <a:rPr lang="en-US" sz="2800" b="1" dirty="0">
                <a:solidFill>
                  <a:schemeClr val="bg1"/>
                </a:solidFill>
                <a:latin typeface="+mn-lt"/>
              </a:rPr>
              <a:t>your tablet</a:t>
            </a:r>
            <a:r>
              <a:rPr lang="en-US" sz="2800" dirty="0">
                <a:solidFill>
                  <a:schemeClr val="bg1"/>
                </a:solidFill>
                <a:latin typeface="+mn-lt"/>
              </a:rPr>
              <a:t>, and head on over to the </a:t>
            </a:r>
            <a:r>
              <a:rPr lang="en-US" sz="2800" b="1" dirty="0">
                <a:solidFill>
                  <a:schemeClr val="bg1"/>
                </a:solidFill>
                <a:latin typeface="+mn-lt"/>
              </a:rPr>
              <a:t>DOORS Skills Lab</a:t>
            </a:r>
            <a:br>
              <a:rPr lang="en-US" sz="2800" dirty="0">
                <a:solidFill>
                  <a:schemeClr val="bg1"/>
                </a:solidFill>
                <a:latin typeface="+mn-lt"/>
              </a:rPr>
            </a:br>
            <a:endParaRPr lang="en-US" sz="2800" dirty="0">
              <a:solidFill>
                <a:schemeClr val="bg1"/>
              </a:solidFill>
              <a:latin typeface="+mn-lt"/>
            </a:endParaRPr>
          </a:p>
        </p:txBody>
      </p:sp>
      <p:sp>
        <p:nvSpPr>
          <p:cNvPr id="7" name="TextBox 6">
            <a:extLst>
              <a:ext uri="{FF2B5EF4-FFF2-40B4-BE49-F238E27FC236}">
                <a16:creationId xmlns:a16="http://schemas.microsoft.com/office/drawing/2014/main" id="{E56A3681-D5D9-CAAA-E530-5E6AB141A2A4}"/>
              </a:ext>
            </a:extLst>
          </p:cNvPr>
          <p:cNvSpPr txBox="1"/>
          <p:nvPr/>
        </p:nvSpPr>
        <p:spPr>
          <a:xfrm>
            <a:off x="1751682" y="2834792"/>
            <a:ext cx="8802016" cy="2946961"/>
          </a:xfrm>
          <a:prstGeom prst="rect">
            <a:avLst/>
          </a:prstGeom>
          <a:noFill/>
        </p:spPr>
        <p:txBody>
          <a:bodyPr wrap="square">
            <a:spAutoFit/>
          </a:bodyPr>
          <a:lstStyle/>
          <a:p>
            <a:pPr marL="25400">
              <a:lnSpc>
                <a:spcPct val="125000"/>
              </a:lnSpc>
              <a:buClr>
                <a:srgbClr val="FFFFFF"/>
              </a:buClr>
              <a:buSzPts val="2000"/>
            </a:pPr>
            <a:r>
              <a:rPr lang="en-US" sz="2800" dirty="0">
                <a:solidFill>
                  <a:schemeClr val="bg1"/>
                </a:solidFill>
                <a:latin typeface="+mn-lt"/>
              </a:rPr>
              <a:t>Today, we’ll be playing </a:t>
            </a:r>
            <a:r>
              <a:rPr lang="en-US" sz="2800" b="1" dirty="0">
                <a:solidFill>
                  <a:schemeClr val="bg1"/>
                </a:solidFill>
                <a:latin typeface="+mn-lt"/>
              </a:rPr>
              <a:t>Scam-O-Rama</a:t>
            </a:r>
            <a:r>
              <a:rPr lang="en-US" sz="2800" dirty="0">
                <a:solidFill>
                  <a:schemeClr val="bg1"/>
                </a:solidFill>
                <a:latin typeface="+mn-lt"/>
              </a:rPr>
              <a:t>. In this game, you will see real email messages. Some are </a:t>
            </a:r>
            <a:r>
              <a:rPr lang="en-US" sz="2800" b="1" dirty="0">
                <a:solidFill>
                  <a:schemeClr val="accent2">
                    <a:lumMod val="90000"/>
                  </a:schemeClr>
                </a:solidFill>
                <a:latin typeface="+mn-lt"/>
              </a:rPr>
              <a:t>scams</a:t>
            </a:r>
            <a:r>
              <a:rPr lang="en-US" sz="2800" b="1" dirty="0">
                <a:solidFill>
                  <a:schemeClr val="bg1"/>
                </a:solidFill>
                <a:latin typeface="+mn-lt"/>
              </a:rPr>
              <a:t>, </a:t>
            </a:r>
            <a:r>
              <a:rPr lang="en-US" sz="2800" dirty="0">
                <a:solidFill>
                  <a:schemeClr val="bg1"/>
                </a:solidFill>
                <a:latin typeface="+mn-lt"/>
              </a:rPr>
              <a:t>some are </a:t>
            </a:r>
            <a:r>
              <a:rPr lang="en-US" sz="2800" b="1" dirty="0">
                <a:solidFill>
                  <a:schemeClr val="accent2">
                    <a:lumMod val="90000"/>
                  </a:schemeClr>
                </a:solidFill>
                <a:latin typeface="+mn-lt"/>
              </a:rPr>
              <a:t>not scams</a:t>
            </a:r>
            <a:r>
              <a:rPr lang="en-US" sz="2800" dirty="0">
                <a:solidFill>
                  <a:schemeClr val="bg1"/>
                </a:solidFill>
                <a:latin typeface="+mn-lt"/>
              </a:rPr>
              <a:t>.</a:t>
            </a:r>
            <a:r>
              <a:rPr lang="en-US" sz="2800" b="1" dirty="0">
                <a:solidFill>
                  <a:schemeClr val="bg1"/>
                </a:solidFill>
                <a:latin typeface="+mn-lt"/>
              </a:rPr>
              <a:t> </a:t>
            </a:r>
            <a:r>
              <a:rPr lang="en-US" sz="2800" dirty="0">
                <a:solidFill>
                  <a:schemeClr val="bg1"/>
                </a:solidFill>
                <a:latin typeface="+mn-lt"/>
              </a:rPr>
              <a:t>For each message:</a:t>
            </a:r>
          </a:p>
          <a:p>
            <a:pPr marL="539750" indent="-514350">
              <a:lnSpc>
                <a:spcPct val="150000"/>
              </a:lnSpc>
              <a:buClr>
                <a:srgbClr val="FFFFFF"/>
              </a:buClr>
              <a:buSzPts val="2000"/>
              <a:buFont typeface="+mj-lt"/>
              <a:buAutoNum type="arabicPeriod"/>
            </a:pPr>
            <a:r>
              <a:rPr lang="en-US" sz="2800" b="1" dirty="0">
                <a:solidFill>
                  <a:schemeClr val="accent4"/>
                </a:solidFill>
                <a:latin typeface="+mn-lt"/>
              </a:rPr>
              <a:t>Read it </a:t>
            </a:r>
            <a:r>
              <a:rPr lang="en-US" sz="2800" dirty="0">
                <a:solidFill>
                  <a:schemeClr val="bg1"/>
                </a:solidFill>
                <a:latin typeface="+mn-lt"/>
              </a:rPr>
              <a:t>carefully</a:t>
            </a:r>
          </a:p>
          <a:p>
            <a:pPr marL="539750" indent="-514350">
              <a:lnSpc>
                <a:spcPct val="150000"/>
              </a:lnSpc>
              <a:buClr>
                <a:srgbClr val="FFFFFF"/>
              </a:buClr>
              <a:buSzPts val="2000"/>
              <a:buFont typeface="+mj-lt"/>
              <a:buAutoNum type="arabicPeriod"/>
            </a:pPr>
            <a:r>
              <a:rPr lang="en-US" sz="2800" dirty="0">
                <a:solidFill>
                  <a:schemeClr val="bg1"/>
                </a:solidFill>
                <a:latin typeface="+mn-lt"/>
              </a:rPr>
              <a:t>Use the </a:t>
            </a:r>
            <a:r>
              <a:rPr lang="en-US" sz="2800" b="1" dirty="0">
                <a:solidFill>
                  <a:schemeClr val="accent4"/>
                </a:solidFill>
                <a:latin typeface="+mn-lt"/>
              </a:rPr>
              <a:t>SORRY method</a:t>
            </a:r>
          </a:p>
        </p:txBody>
      </p:sp>
      <p:sp>
        <p:nvSpPr>
          <p:cNvPr id="9" name="TextBox 8">
            <a:extLst>
              <a:ext uri="{FF2B5EF4-FFF2-40B4-BE49-F238E27FC236}">
                <a16:creationId xmlns:a16="http://schemas.microsoft.com/office/drawing/2014/main" id="{744045AB-674F-B179-DCDB-0A80EE900128}"/>
              </a:ext>
            </a:extLst>
          </p:cNvPr>
          <p:cNvSpPr txBox="1"/>
          <p:nvPr/>
        </p:nvSpPr>
        <p:spPr>
          <a:xfrm>
            <a:off x="6630320" y="4581424"/>
            <a:ext cx="4114798" cy="1200329"/>
          </a:xfrm>
          <a:prstGeom prst="rect">
            <a:avLst/>
          </a:prstGeom>
          <a:noFill/>
        </p:spPr>
        <p:txBody>
          <a:bodyPr wrap="square">
            <a:spAutoFit/>
          </a:bodyPr>
          <a:lstStyle/>
          <a:p>
            <a:pPr marL="25400" algn="ctr">
              <a:buClr>
                <a:srgbClr val="FFFFFF"/>
              </a:buClr>
              <a:buSzPts val="2000"/>
            </a:pPr>
            <a:r>
              <a:rPr lang="en-US" sz="3600" b="1" dirty="0">
                <a:solidFill>
                  <a:schemeClr val="accent1">
                    <a:lumMod val="40000"/>
                    <a:lumOff val="60000"/>
                  </a:schemeClr>
                </a:solidFill>
                <a:latin typeface="Argent CF" panose="00000500000000000000" pitchFamily="50" charset="0"/>
              </a:rPr>
              <a:t>Decide </a:t>
            </a:r>
            <a:r>
              <a:rPr lang="en-US" sz="3600" b="1" dirty="0">
                <a:solidFill>
                  <a:schemeClr val="bg1"/>
                </a:solidFill>
                <a:latin typeface="Argent CF" panose="00000500000000000000" pitchFamily="50" charset="0"/>
              </a:rPr>
              <a:t>—</a:t>
            </a:r>
            <a:r>
              <a:rPr lang="en-US" sz="3600" dirty="0">
                <a:solidFill>
                  <a:schemeClr val="bg1"/>
                </a:solidFill>
                <a:latin typeface="Argent CF" panose="00000500000000000000" pitchFamily="50" charset="0"/>
              </a:rPr>
              <a:t> </a:t>
            </a:r>
            <a:br>
              <a:rPr lang="en-US" sz="3600" dirty="0">
                <a:solidFill>
                  <a:schemeClr val="bg1"/>
                </a:solidFill>
                <a:latin typeface="Argent CF" panose="00000500000000000000" pitchFamily="50" charset="0"/>
              </a:rPr>
            </a:br>
            <a:r>
              <a:rPr lang="en-US" sz="3600" i="1" dirty="0">
                <a:solidFill>
                  <a:schemeClr val="bg1"/>
                </a:solidFill>
                <a:latin typeface="Argent CF" panose="00000500000000000000" pitchFamily="50" charset="0"/>
              </a:rPr>
              <a:t>Scam or Not?</a:t>
            </a:r>
            <a:endParaRPr lang="en-CA" sz="3600" i="1" dirty="0">
              <a:latin typeface="Argent CF" panose="00000500000000000000" pitchFamily="50" charset="0"/>
            </a:endParaRPr>
          </a:p>
        </p:txBody>
      </p:sp>
      <p:sp>
        <p:nvSpPr>
          <p:cNvPr id="10" name="Arrow: Right 9">
            <a:extLst>
              <a:ext uri="{FF2B5EF4-FFF2-40B4-BE49-F238E27FC236}">
                <a16:creationId xmlns:a16="http://schemas.microsoft.com/office/drawing/2014/main" id="{5D270AAE-2D04-A68C-CAFC-02FD27BF98C2}"/>
              </a:ext>
            </a:extLst>
          </p:cNvPr>
          <p:cNvSpPr/>
          <p:nvPr/>
        </p:nvSpPr>
        <p:spPr>
          <a:xfrm>
            <a:off x="5828382" y="5293118"/>
            <a:ext cx="1287614" cy="366365"/>
          </a:xfrm>
          <a:prstGeom prst="rightArrow">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09506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F29CDFE-216A-A1FB-FB04-8A84FE2BE52C}"/>
            </a:ext>
          </a:extLst>
        </p:cNvPr>
        <p:cNvGrpSpPr/>
        <p:nvPr/>
      </p:nvGrpSpPr>
      <p:grpSpPr>
        <a:xfrm>
          <a:off x="0" y="0"/>
          <a:ext cx="0" cy="0"/>
          <a:chOff x="0" y="0"/>
          <a:chExt cx="0" cy="0"/>
        </a:xfrm>
      </p:grpSpPr>
      <p:sp>
        <p:nvSpPr>
          <p:cNvPr id="5" name="Google Shape;153;p8">
            <a:extLst>
              <a:ext uri="{FF2B5EF4-FFF2-40B4-BE49-F238E27FC236}">
                <a16:creationId xmlns:a16="http://schemas.microsoft.com/office/drawing/2014/main" id="{CC6245A3-089A-1287-30B6-3567951408B7}"/>
              </a:ext>
            </a:extLst>
          </p:cNvPr>
          <p:cNvSpPr txBox="1">
            <a:spLocks noGrp="1"/>
          </p:cNvSpPr>
          <p:nvPr>
            <p:ph type="title"/>
          </p:nvPr>
        </p:nvSpPr>
        <p:spPr>
          <a:xfrm>
            <a:off x="2400300" y="883887"/>
            <a:ext cx="7391400" cy="937852"/>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ts val="4400"/>
              <a:buFont typeface="Arial"/>
              <a:buNone/>
            </a:pPr>
            <a:r>
              <a:rPr lang="en-US" dirty="0">
                <a:solidFill>
                  <a:schemeClr val="bg1"/>
                </a:solidFill>
                <a:latin typeface="Argent CF" panose="00000800000000000000" pitchFamily="50" charset="0"/>
              </a:rPr>
              <a:t>Let’s Practice: </a:t>
            </a:r>
            <a:br>
              <a:rPr lang="en-US" dirty="0">
                <a:solidFill>
                  <a:schemeClr val="bg1"/>
                </a:solidFill>
                <a:latin typeface="Argent CF" panose="00000800000000000000" pitchFamily="50" charset="0"/>
              </a:rPr>
            </a:br>
            <a:r>
              <a:rPr lang="en-US" b="1" dirty="0">
                <a:solidFill>
                  <a:srgbClr val="B4F3E2"/>
                </a:solidFill>
                <a:latin typeface="+mj-lt"/>
              </a:rPr>
              <a:t>Scam-O-Rama</a:t>
            </a:r>
            <a:endParaRPr b="1" dirty="0">
              <a:solidFill>
                <a:srgbClr val="B4F3E2"/>
              </a:solidFill>
              <a:latin typeface="+mj-lt"/>
            </a:endParaRPr>
          </a:p>
        </p:txBody>
      </p:sp>
      <p:sp>
        <p:nvSpPr>
          <p:cNvPr id="6" name="Google Shape;154;p8">
            <a:extLst>
              <a:ext uri="{FF2B5EF4-FFF2-40B4-BE49-F238E27FC236}">
                <a16:creationId xmlns:a16="http://schemas.microsoft.com/office/drawing/2014/main" id="{6321C273-5D00-65EF-75C7-F06364BE2069}"/>
              </a:ext>
            </a:extLst>
          </p:cNvPr>
          <p:cNvSpPr txBox="1">
            <a:spLocks/>
          </p:cNvSpPr>
          <p:nvPr/>
        </p:nvSpPr>
        <p:spPr>
          <a:xfrm>
            <a:off x="1751682" y="2061072"/>
            <a:ext cx="8802017" cy="3415229"/>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5400">
              <a:lnSpc>
                <a:spcPct val="125000"/>
              </a:lnSpc>
              <a:buClr>
                <a:srgbClr val="FFFFFF"/>
              </a:buClr>
              <a:buSzPts val="2000"/>
            </a:pPr>
            <a:r>
              <a:rPr lang="en-US" sz="2800" dirty="0">
                <a:solidFill>
                  <a:schemeClr val="bg1"/>
                </a:solidFill>
                <a:latin typeface="+mn-lt"/>
              </a:rPr>
              <a:t>We will run through a few messages together. After each one, we will discuss the message as a group.</a:t>
            </a:r>
            <a:br>
              <a:rPr lang="en-US" sz="2800" dirty="0">
                <a:solidFill>
                  <a:schemeClr val="bg1"/>
                </a:solidFill>
                <a:latin typeface="+mn-lt"/>
              </a:rPr>
            </a:br>
            <a:endParaRPr lang="en-US" sz="2800" dirty="0">
              <a:solidFill>
                <a:schemeClr val="bg1"/>
              </a:solidFill>
              <a:latin typeface="+mn-lt"/>
            </a:endParaRPr>
          </a:p>
        </p:txBody>
      </p:sp>
      <p:sp>
        <p:nvSpPr>
          <p:cNvPr id="7" name="TextBox 6">
            <a:extLst>
              <a:ext uri="{FF2B5EF4-FFF2-40B4-BE49-F238E27FC236}">
                <a16:creationId xmlns:a16="http://schemas.microsoft.com/office/drawing/2014/main" id="{CA13CB7F-67CA-9F7D-3B64-07A3B7F8B278}"/>
              </a:ext>
            </a:extLst>
          </p:cNvPr>
          <p:cNvSpPr txBox="1"/>
          <p:nvPr/>
        </p:nvSpPr>
        <p:spPr>
          <a:xfrm>
            <a:off x="1751682" y="3692486"/>
            <a:ext cx="4344318" cy="2085186"/>
          </a:xfrm>
          <a:prstGeom prst="rect">
            <a:avLst/>
          </a:prstGeom>
          <a:noFill/>
        </p:spPr>
        <p:txBody>
          <a:bodyPr wrap="square">
            <a:spAutoFit/>
          </a:bodyPr>
          <a:lstStyle/>
          <a:p>
            <a:pPr marL="25400">
              <a:lnSpc>
                <a:spcPct val="50000"/>
              </a:lnSpc>
              <a:buClr>
                <a:srgbClr val="FFFFFF"/>
              </a:buClr>
              <a:buSzPts val="2000"/>
            </a:pPr>
            <a:r>
              <a:rPr lang="en-US" sz="2800" dirty="0">
                <a:solidFill>
                  <a:schemeClr val="bg1"/>
                </a:solidFill>
                <a:latin typeface="+mn-lt"/>
              </a:rPr>
              <a:t>Questions to Consider:</a:t>
            </a:r>
            <a:br>
              <a:rPr lang="en-US" sz="2800" dirty="0">
                <a:solidFill>
                  <a:schemeClr val="bg1"/>
                </a:solidFill>
                <a:latin typeface="+mn-lt"/>
              </a:rPr>
            </a:br>
            <a:br>
              <a:rPr lang="en-US" sz="2800" dirty="0">
                <a:solidFill>
                  <a:schemeClr val="bg1"/>
                </a:solidFill>
                <a:latin typeface="+mn-lt"/>
              </a:rPr>
            </a:br>
            <a:endParaRPr lang="en-US" sz="2800" dirty="0">
              <a:solidFill>
                <a:schemeClr val="bg1"/>
              </a:solidFill>
              <a:latin typeface="+mn-lt"/>
            </a:endParaRPr>
          </a:p>
          <a:p>
            <a:pPr marL="539750" indent="-514350">
              <a:lnSpc>
                <a:spcPct val="50000"/>
              </a:lnSpc>
              <a:buClr>
                <a:srgbClr val="FFFFFF"/>
              </a:buClr>
              <a:buSzPts val="2000"/>
              <a:buFont typeface="Wingdings" panose="05000000000000000000" pitchFamily="2" charset="2"/>
              <a:buChar char="q"/>
            </a:pPr>
            <a:r>
              <a:rPr lang="en-US" sz="2800" dirty="0">
                <a:solidFill>
                  <a:schemeClr val="bg1"/>
                </a:solidFill>
                <a:latin typeface="+mn-lt"/>
              </a:rPr>
              <a:t>What did </a:t>
            </a:r>
            <a:r>
              <a:rPr lang="en-US" sz="2800" i="1" dirty="0">
                <a:solidFill>
                  <a:schemeClr val="bg1"/>
                </a:solidFill>
                <a:latin typeface="+mn-lt"/>
              </a:rPr>
              <a:t>you</a:t>
            </a:r>
            <a:r>
              <a:rPr lang="en-US" sz="2800" dirty="0">
                <a:solidFill>
                  <a:schemeClr val="bg1"/>
                </a:solidFill>
                <a:latin typeface="+mn-lt"/>
              </a:rPr>
              <a:t> </a:t>
            </a:r>
            <a:r>
              <a:rPr lang="en-US" sz="2800" b="1" dirty="0">
                <a:solidFill>
                  <a:schemeClr val="bg1"/>
                </a:solidFill>
                <a:latin typeface="+mn-lt"/>
              </a:rPr>
              <a:t>notice</a:t>
            </a:r>
            <a:r>
              <a:rPr lang="en-US" sz="2800" dirty="0">
                <a:solidFill>
                  <a:schemeClr val="bg1"/>
                </a:solidFill>
                <a:latin typeface="+mn-lt"/>
              </a:rPr>
              <a:t>?</a:t>
            </a:r>
            <a:br>
              <a:rPr lang="en-US" sz="2800" dirty="0">
                <a:solidFill>
                  <a:schemeClr val="bg1"/>
                </a:solidFill>
                <a:latin typeface="+mn-lt"/>
              </a:rPr>
            </a:br>
            <a:br>
              <a:rPr lang="en-US" sz="2800" b="1" dirty="0">
                <a:solidFill>
                  <a:schemeClr val="accent4"/>
                </a:solidFill>
                <a:latin typeface="+mn-lt"/>
              </a:rPr>
            </a:br>
            <a:endParaRPr lang="en-US" sz="2800" dirty="0">
              <a:solidFill>
                <a:schemeClr val="bg1"/>
              </a:solidFill>
              <a:latin typeface="+mn-lt"/>
            </a:endParaRPr>
          </a:p>
          <a:p>
            <a:pPr marL="539750" indent="-514350">
              <a:lnSpc>
                <a:spcPct val="50000"/>
              </a:lnSpc>
              <a:buClr>
                <a:srgbClr val="FFFFFF"/>
              </a:buClr>
              <a:buSzPts val="2000"/>
              <a:buFont typeface="Wingdings" panose="05000000000000000000" pitchFamily="2" charset="2"/>
              <a:buChar char="q"/>
            </a:pPr>
            <a:r>
              <a:rPr lang="en-US" sz="2800" dirty="0">
                <a:solidFill>
                  <a:schemeClr val="bg1"/>
                </a:solidFill>
                <a:latin typeface="+mn-lt"/>
              </a:rPr>
              <a:t>Which </a:t>
            </a:r>
            <a:r>
              <a:rPr lang="en-US" sz="2800" b="1" dirty="0">
                <a:solidFill>
                  <a:schemeClr val="bg1"/>
                </a:solidFill>
                <a:latin typeface="+mn-lt"/>
              </a:rPr>
              <a:t>SORRY question</a:t>
            </a:r>
            <a:br>
              <a:rPr lang="en-US" sz="2800" dirty="0">
                <a:solidFill>
                  <a:schemeClr val="bg1"/>
                </a:solidFill>
                <a:latin typeface="+mn-lt"/>
              </a:rPr>
            </a:br>
            <a:r>
              <a:rPr lang="en-US" sz="2800" dirty="0">
                <a:solidFill>
                  <a:schemeClr val="bg1"/>
                </a:solidFill>
                <a:latin typeface="+mn-lt"/>
              </a:rPr>
              <a:t> </a:t>
            </a:r>
            <a:br>
              <a:rPr lang="en-US" sz="2800" dirty="0">
                <a:solidFill>
                  <a:schemeClr val="bg1"/>
                </a:solidFill>
                <a:latin typeface="+mn-lt"/>
              </a:rPr>
            </a:br>
            <a:r>
              <a:rPr lang="en-US" sz="2800" i="1" dirty="0">
                <a:solidFill>
                  <a:schemeClr val="bg1"/>
                </a:solidFill>
                <a:latin typeface="+mn-lt"/>
              </a:rPr>
              <a:t>caught</a:t>
            </a:r>
            <a:r>
              <a:rPr lang="en-US" sz="2800" dirty="0">
                <a:solidFill>
                  <a:schemeClr val="bg1"/>
                </a:solidFill>
                <a:latin typeface="+mn-lt"/>
              </a:rPr>
              <a:t> it?</a:t>
            </a:r>
            <a:endParaRPr lang="en-US" sz="2800" b="1" dirty="0">
              <a:solidFill>
                <a:schemeClr val="accent4"/>
              </a:solidFill>
              <a:latin typeface="+mn-lt"/>
            </a:endParaRPr>
          </a:p>
        </p:txBody>
      </p:sp>
      <p:sp>
        <p:nvSpPr>
          <p:cNvPr id="2" name="TextBox 1">
            <a:extLst>
              <a:ext uri="{FF2B5EF4-FFF2-40B4-BE49-F238E27FC236}">
                <a16:creationId xmlns:a16="http://schemas.microsoft.com/office/drawing/2014/main" id="{A0AF6FE2-8243-AB3E-78EB-77953BB11A2A}"/>
              </a:ext>
            </a:extLst>
          </p:cNvPr>
          <p:cNvSpPr txBox="1"/>
          <p:nvPr/>
        </p:nvSpPr>
        <p:spPr>
          <a:xfrm>
            <a:off x="6096000" y="3692486"/>
            <a:ext cx="4344318" cy="1654299"/>
          </a:xfrm>
          <a:prstGeom prst="rect">
            <a:avLst/>
          </a:prstGeom>
          <a:noFill/>
        </p:spPr>
        <p:txBody>
          <a:bodyPr wrap="square">
            <a:spAutoFit/>
          </a:bodyPr>
          <a:lstStyle/>
          <a:p>
            <a:pPr marL="25400">
              <a:lnSpc>
                <a:spcPct val="50000"/>
              </a:lnSpc>
              <a:buClr>
                <a:srgbClr val="FFFFFF"/>
              </a:buClr>
              <a:buSzPts val="2000"/>
            </a:pPr>
            <a:br>
              <a:rPr lang="en-US" sz="2800" dirty="0">
                <a:solidFill>
                  <a:schemeClr val="bg1"/>
                </a:solidFill>
                <a:latin typeface="+mn-lt"/>
              </a:rPr>
            </a:br>
            <a:br>
              <a:rPr lang="en-US" sz="2800" dirty="0">
                <a:solidFill>
                  <a:schemeClr val="bg1"/>
                </a:solidFill>
                <a:latin typeface="+mn-lt"/>
              </a:rPr>
            </a:br>
            <a:endParaRPr lang="en-US" sz="2800" b="1" dirty="0">
              <a:solidFill>
                <a:schemeClr val="bg1"/>
              </a:solidFill>
              <a:latin typeface="+mn-lt"/>
            </a:endParaRPr>
          </a:p>
          <a:p>
            <a:pPr marL="539750" indent="-514350">
              <a:lnSpc>
                <a:spcPct val="50000"/>
              </a:lnSpc>
              <a:buClr>
                <a:srgbClr val="FFFFFF"/>
              </a:buClr>
              <a:buSzPts val="2000"/>
              <a:buFont typeface="Wingdings" panose="05000000000000000000" pitchFamily="2" charset="2"/>
              <a:buChar char="q"/>
            </a:pPr>
            <a:r>
              <a:rPr lang="en-US" sz="2800" b="1" dirty="0">
                <a:solidFill>
                  <a:schemeClr val="bg1"/>
                </a:solidFill>
                <a:latin typeface="+mn-lt"/>
              </a:rPr>
              <a:t>Scam</a:t>
            </a:r>
            <a:r>
              <a:rPr lang="en-US" sz="2800" dirty="0">
                <a:solidFill>
                  <a:schemeClr val="bg1"/>
                </a:solidFill>
                <a:latin typeface="+mn-lt"/>
              </a:rPr>
              <a:t> or </a:t>
            </a:r>
            <a:r>
              <a:rPr lang="en-US" sz="2800" b="1" dirty="0">
                <a:solidFill>
                  <a:schemeClr val="bg1"/>
                </a:solidFill>
                <a:latin typeface="+mn-lt"/>
              </a:rPr>
              <a:t>Legitimate</a:t>
            </a:r>
            <a:r>
              <a:rPr lang="en-US" sz="2800" dirty="0">
                <a:solidFill>
                  <a:schemeClr val="bg1"/>
                </a:solidFill>
                <a:latin typeface="+mn-lt"/>
              </a:rPr>
              <a:t>?</a:t>
            </a:r>
            <a:br>
              <a:rPr lang="en-US" sz="2800" dirty="0">
                <a:solidFill>
                  <a:schemeClr val="bg1"/>
                </a:solidFill>
                <a:latin typeface="+mn-lt"/>
              </a:rPr>
            </a:br>
            <a:br>
              <a:rPr lang="en-US" sz="2800" b="1" dirty="0">
                <a:solidFill>
                  <a:schemeClr val="accent4"/>
                </a:solidFill>
                <a:latin typeface="+mn-lt"/>
              </a:rPr>
            </a:br>
            <a:endParaRPr lang="en-US" sz="2800" dirty="0">
              <a:solidFill>
                <a:schemeClr val="bg1"/>
              </a:solidFill>
              <a:latin typeface="+mn-lt"/>
            </a:endParaRPr>
          </a:p>
          <a:p>
            <a:pPr marL="539750" indent="-514350">
              <a:lnSpc>
                <a:spcPct val="50000"/>
              </a:lnSpc>
              <a:buClr>
                <a:srgbClr val="FFFFFF"/>
              </a:buClr>
              <a:buSzPts val="2000"/>
              <a:buFont typeface="Wingdings" panose="05000000000000000000" pitchFamily="2" charset="2"/>
              <a:buChar char="q"/>
            </a:pPr>
            <a:r>
              <a:rPr lang="en-US" sz="2800" dirty="0">
                <a:solidFill>
                  <a:schemeClr val="bg1"/>
                </a:solidFill>
                <a:latin typeface="+mn-lt"/>
              </a:rPr>
              <a:t>What would </a:t>
            </a:r>
            <a:r>
              <a:rPr lang="en-US" sz="2800" i="1" dirty="0">
                <a:solidFill>
                  <a:schemeClr val="bg1"/>
                </a:solidFill>
                <a:latin typeface="+mn-lt"/>
              </a:rPr>
              <a:t>you</a:t>
            </a:r>
            <a:r>
              <a:rPr lang="en-US" sz="2800" dirty="0">
                <a:solidFill>
                  <a:schemeClr val="bg1"/>
                </a:solidFill>
                <a:latin typeface="+mn-lt"/>
              </a:rPr>
              <a:t> do?</a:t>
            </a:r>
            <a:endParaRPr lang="en-US" sz="2800" b="1" dirty="0">
              <a:solidFill>
                <a:schemeClr val="accent4"/>
              </a:solidFill>
              <a:latin typeface="+mn-lt"/>
            </a:endParaRPr>
          </a:p>
        </p:txBody>
      </p:sp>
    </p:spTree>
    <p:extLst>
      <p:ext uri="{BB962C8B-B14F-4D97-AF65-F5344CB8AC3E}">
        <p14:creationId xmlns:p14="http://schemas.microsoft.com/office/powerpoint/2010/main" val="2832366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30" name="Rectangle 29">
            <a:extLst>
              <a:ext uri="{FF2B5EF4-FFF2-40B4-BE49-F238E27FC236}">
                <a16:creationId xmlns:a16="http://schemas.microsoft.com/office/drawing/2014/main" id="{E807D1BB-9217-B062-A41D-376C72F52A42}"/>
              </a:ext>
            </a:extLst>
          </p:cNvPr>
          <p:cNvSpPr/>
          <p:nvPr/>
        </p:nvSpPr>
        <p:spPr>
          <a:xfrm>
            <a:off x="5387204" y="5404976"/>
            <a:ext cx="5911876" cy="857057"/>
          </a:xfrm>
          <a:prstGeom prst="rect">
            <a:avLst/>
          </a:prstGeom>
          <a:solidFill>
            <a:srgbClr val="FFF0CD"/>
          </a:solidFill>
          <a:ln w="28575">
            <a:solidFill>
              <a:schemeClr val="accent1"/>
            </a:solidFill>
          </a:ln>
          <a:effectLst>
            <a:outerShdw blurRad="127000" dist="190500" dir="66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a:extLst>
              <a:ext uri="{FF2B5EF4-FFF2-40B4-BE49-F238E27FC236}">
                <a16:creationId xmlns:a16="http://schemas.microsoft.com/office/drawing/2014/main" id="{99886E58-BE64-3FD8-E340-387D4F491BDC}"/>
              </a:ext>
            </a:extLst>
          </p:cNvPr>
          <p:cNvSpPr/>
          <p:nvPr/>
        </p:nvSpPr>
        <p:spPr>
          <a:xfrm>
            <a:off x="5595624" y="2039602"/>
            <a:ext cx="5507806" cy="857057"/>
          </a:xfrm>
          <a:prstGeom prst="rect">
            <a:avLst/>
          </a:prstGeom>
          <a:solidFill>
            <a:srgbClr val="FFF0CD"/>
          </a:solidFill>
          <a:ln w="28575">
            <a:solidFill>
              <a:schemeClr val="accent1"/>
            </a:solidFill>
          </a:ln>
          <a:effectLst>
            <a:outerShdw blurRad="101600" dist="190500" dir="2082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a:extLst>
              <a:ext uri="{FF2B5EF4-FFF2-40B4-BE49-F238E27FC236}">
                <a16:creationId xmlns:a16="http://schemas.microsoft.com/office/drawing/2014/main" id="{6AE39572-539E-C3ED-03CC-5C961251BC70}"/>
              </a:ext>
            </a:extLst>
          </p:cNvPr>
          <p:cNvSpPr/>
          <p:nvPr/>
        </p:nvSpPr>
        <p:spPr>
          <a:xfrm>
            <a:off x="0" y="1008067"/>
            <a:ext cx="12191999" cy="681334"/>
          </a:xfrm>
          <a:prstGeom prst="rect">
            <a:avLst/>
          </a:prstGeom>
          <a:solidFill>
            <a:schemeClr val="accent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9" name="Google Shape;110;p2">
            <a:extLst>
              <a:ext uri="{FF2B5EF4-FFF2-40B4-BE49-F238E27FC236}">
                <a16:creationId xmlns:a16="http://schemas.microsoft.com/office/drawing/2014/main" id="{D40A5420-4F9F-13FA-71F6-1DF53D96E9A7}"/>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grpSp>
        <p:nvGrpSpPr>
          <p:cNvPr id="10" name="Group 9">
            <a:extLst>
              <a:ext uri="{FF2B5EF4-FFF2-40B4-BE49-F238E27FC236}">
                <a16:creationId xmlns:a16="http://schemas.microsoft.com/office/drawing/2014/main" id="{B5C45EAD-BE1C-FB40-8BB3-2A8A235637DB}"/>
              </a:ext>
            </a:extLst>
          </p:cNvPr>
          <p:cNvGrpSpPr/>
          <p:nvPr/>
        </p:nvGrpSpPr>
        <p:grpSpPr>
          <a:xfrm>
            <a:off x="566057" y="190499"/>
            <a:ext cx="11059886" cy="907832"/>
            <a:chOff x="742950" y="190499"/>
            <a:chExt cx="10706100" cy="907832"/>
          </a:xfrm>
          <a:solidFill>
            <a:schemeClr val="accent1"/>
          </a:solidFill>
          <a:effectLst>
            <a:outerShdw blurRad="50800" dist="38100" dir="2700000" algn="tl" rotWithShape="0">
              <a:prstClr val="black">
                <a:alpha val="40000"/>
              </a:prstClr>
            </a:outerShdw>
          </a:effectLst>
        </p:grpSpPr>
        <p:grpSp>
          <p:nvGrpSpPr>
            <p:cNvPr id="11" name="Group 10">
              <a:extLst>
                <a:ext uri="{FF2B5EF4-FFF2-40B4-BE49-F238E27FC236}">
                  <a16:creationId xmlns:a16="http://schemas.microsoft.com/office/drawing/2014/main" id="{7D981522-A7CC-EC68-14C9-06269A0B56C1}"/>
                </a:ext>
              </a:extLst>
            </p:cNvPr>
            <p:cNvGrpSpPr/>
            <p:nvPr/>
          </p:nvGrpSpPr>
          <p:grpSpPr>
            <a:xfrm>
              <a:off x="6096000" y="190500"/>
              <a:ext cx="5353050" cy="907831"/>
              <a:chOff x="0" y="190500"/>
              <a:chExt cx="5191125" cy="907831"/>
            </a:xfrm>
            <a:grpFill/>
            <a:effectLst/>
          </p:grpSpPr>
          <p:sp>
            <p:nvSpPr>
              <p:cNvPr id="15" name="Rectangle 14">
                <a:extLst>
                  <a:ext uri="{FF2B5EF4-FFF2-40B4-BE49-F238E27FC236}">
                    <a16:creationId xmlns:a16="http://schemas.microsoft.com/office/drawing/2014/main" id="{19D34918-2E2C-C0A8-4CE3-6C7C9FF86227}"/>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6" name="Isosceles Triangle 15">
                <a:extLst>
                  <a:ext uri="{FF2B5EF4-FFF2-40B4-BE49-F238E27FC236}">
                    <a16:creationId xmlns:a16="http://schemas.microsoft.com/office/drawing/2014/main" id="{3F366165-AB60-E0AF-0C83-C592FD2B6985}"/>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2" name="Group 11">
              <a:extLst>
                <a:ext uri="{FF2B5EF4-FFF2-40B4-BE49-F238E27FC236}">
                  <a16:creationId xmlns:a16="http://schemas.microsoft.com/office/drawing/2014/main" id="{EA54DE6A-3613-DC09-7C24-2F3589DEE0A1}"/>
                </a:ext>
              </a:extLst>
            </p:cNvPr>
            <p:cNvGrpSpPr/>
            <p:nvPr/>
          </p:nvGrpSpPr>
          <p:grpSpPr>
            <a:xfrm flipH="1">
              <a:off x="742950" y="190499"/>
              <a:ext cx="5353050" cy="907831"/>
              <a:chOff x="0" y="190500"/>
              <a:chExt cx="5191125" cy="907831"/>
            </a:xfrm>
            <a:grpFill/>
            <a:effectLst/>
          </p:grpSpPr>
          <p:sp>
            <p:nvSpPr>
              <p:cNvPr id="13" name="Rectangle 12">
                <a:extLst>
                  <a:ext uri="{FF2B5EF4-FFF2-40B4-BE49-F238E27FC236}">
                    <a16:creationId xmlns:a16="http://schemas.microsoft.com/office/drawing/2014/main" id="{99C95F35-59B4-60F8-B90C-583AD86450AF}"/>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4" name="Isosceles Triangle 13">
                <a:extLst>
                  <a:ext uri="{FF2B5EF4-FFF2-40B4-BE49-F238E27FC236}">
                    <a16:creationId xmlns:a16="http://schemas.microsoft.com/office/drawing/2014/main" id="{8570236E-F9E7-DFF8-B53B-CA832A315CCB}"/>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7" name="Google Shape;145;p7">
            <a:extLst>
              <a:ext uri="{FF2B5EF4-FFF2-40B4-BE49-F238E27FC236}">
                <a16:creationId xmlns:a16="http://schemas.microsoft.com/office/drawing/2014/main" id="{4247D52F-C148-3256-F9E7-4A7676BF7E91}"/>
              </a:ext>
            </a:extLst>
          </p:cNvPr>
          <p:cNvSpPr txBox="1">
            <a:spLocks noGrp="1"/>
          </p:cNvSpPr>
          <p:nvPr>
            <p:ph type="title"/>
          </p:nvPr>
        </p:nvSpPr>
        <p:spPr>
          <a:xfrm>
            <a:off x="334837" y="207503"/>
            <a:ext cx="11522075" cy="96335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dirty="0">
                <a:solidFill>
                  <a:schemeClr val="bg1"/>
                </a:solidFill>
                <a:latin typeface="+mj-lt"/>
              </a:rPr>
              <a:t>What To Do If You Come Across a Scam</a:t>
            </a:r>
            <a:endParaRPr b="1" dirty="0">
              <a:solidFill>
                <a:schemeClr val="bg1"/>
              </a:solidFill>
              <a:latin typeface="+mj-lt"/>
            </a:endParaRPr>
          </a:p>
        </p:txBody>
      </p:sp>
      <p:pic>
        <p:nvPicPr>
          <p:cNvPr id="19" name="Graphic 18">
            <a:extLst>
              <a:ext uri="{FF2B5EF4-FFF2-40B4-BE49-F238E27FC236}">
                <a16:creationId xmlns:a16="http://schemas.microsoft.com/office/drawing/2014/main" id="{09BBB23E-060F-FE9C-8342-86FBBFB6D5F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2898" y="2280554"/>
            <a:ext cx="3575768" cy="3582222"/>
          </a:xfrm>
          <a:prstGeom prst="rect">
            <a:avLst/>
          </a:prstGeom>
          <a:effectLst>
            <a:outerShdw blurRad="152400" dist="266700" dir="840000" algn="tl" rotWithShape="0">
              <a:prstClr val="black">
                <a:alpha val="40000"/>
              </a:prstClr>
            </a:outerShdw>
          </a:effectLst>
        </p:spPr>
      </p:pic>
      <p:sp>
        <p:nvSpPr>
          <p:cNvPr id="20" name="TextBox 19">
            <a:extLst>
              <a:ext uri="{FF2B5EF4-FFF2-40B4-BE49-F238E27FC236}">
                <a16:creationId xmlns:a16="http://schemas.microsoft.com/office/drawing/2014/main" id="{58BD1278-FBEC-0F44-CEB9-F4FE279C6A88}"/>
              </a:ext>
            </a:extLst>
          </p:cNvPr>
          <p:cNvSpPr txBox="1"/>
          <p:nvPr/>
        </p:nvSpPr>
        <p:spPr>
          <a:xfrm>
            <a:off x="5519057" y="2072602"/>
            <a:ext cx="5690044" cy="715389"/>
          </a:xfrm>
          <a:prstGeom prst="rect">
            <a:avLst/>
          </a:prstGeom>
          <a:noFill/>
        </p:spPr>
        <p:txBody>
          <a:bodyPr wrap="square">
            <a:spAutoFit/>
          </a:bodyPr>
          <a:lstStyle/>
          <a:p>
            <a:pPr marL="0" marR="0" lvl="0" indent="0" algn="ctr" rtl="0">
              <a:lnSpc>
                <a:spcPct val="120000"/>
              </a:lnSpc>
              <a:spcBef>
                <a:spcPts val="0"/>
              </a:spcBef>
              <a:spcAft>
                <a:spcPts val="0"/>
              </a:spcAft>
              <a:buClr>
                <a:schemeClr val="dk1"/>
              </a:buClr>
              <a:buSzPts val="3600"/>
              <a:buFont typeface="Arial"/>
              <a:buNone/>
            </a:pPr>
            <a:r>
              <a:rPr lang="en-US" sz="3600" b="1" spc="-150" dirty="0">
                <a:solidFill>
                  <a:schemeClr val="tx1"/>
                </a:solidFill>
                <a:latin typeface="Argent CF" panose="00000500000000000000" pitchFamily="50" charset="0"/>
                <a:sym typeface="Arial"/>
              </a:rPr>
              <a:t>Don’t click anything</a:t>
            </a:r>
            <a:r>
              <a:rPr lang="en-US" sz="3600" spc="-150" dirty="0">
                <a:solidFill>
                  <a:schemeClr val="tx1"/>
                </a:solidFill>
                <a:latin typeface="Argent CF" panose="00000500000000000000" pitchFamily="50" charset="0"/>
                <a:sym typeface="Arial"/>
              </a:rPr>
              <a:t>!</a:t>
            </a:r>
          </a:p>
        </p:txBody>
      </p:sp>
      <p:sp>
        <p:nvSpPr>
          <p:cNvPr id="24" name="TextBox 23">
            <a:extLst>
              <a:ext uri="{FF2B5EF4-FFF2-40B4-BE49-F238E27FC236}">
                <a16:creationId xmlns:a16="http://schemas.microsoft.com/office/drawing/2014/main" id="{ACE22451-715C-DEFF-44D0-076224C2C71E}"/>
              </a:ext>
            </a:extLst>
          </p:cNvPr>
          <p:cNvSpPr txBox="1"/>
          <p:nvPr/>
        </p:nvSpPr>
        <p:spPr>
          <a:xfrm>
            <a:off x="5595624" y="3215436"/>
            <a:ext cx="5690044" cy="576953"/>
          </a:xfrm>
          <a:prstGeom prst="rect">
            <a:avLst/>
          </a:prstGeom>
          <a:noFill/>
        </p:spPr>
        <p:txBody>
          <a:bodyPr wrap="square">
            <a:spAutoFit/>
          </a:bodyPr>
          <a:lstStyle/>
          <a:p>
            <a:pPr lvl="0" algn="ctr">
              <a:lnSpc>
                <a:spcPct val="120000"/>
              </a:lnSpc>
              <a:buClr>
                <a:schemeClr val="dk1"/>
              </a:buClr>
              <a:buSzPts val="3600"/>
            </a:pPr>
            <a:r>
              <a:rPr lang="en-US" sz="2800" b="1" spc="-150" dirty="0">
                <a:solidFill>
                  <a:schemeClr val="tx1"/>
                </a:solidFill>
                <a:latin typeface="Argent CF" panose="00000500000000000000" pitchFamily="50" charset="0"/>
                <a:sym typeface="Arial"/>
              </a:rPr>
              <a:t>— Don’t reply </a:t>
            </a:r>
            <a:r>
              <a:rPr lang="en-US" sz="2800" spc="-150" dirty="0">
                <a:solidFill>
                  <a:schemeClr val="tx1"/>
                </a:solidFill>
                <a:latin typeface="Argent CF" panose="00000500000000000000" pitchFamily="50" charset="0"/>
              </a:rPr>
              <a:t>to the </a:t>
            </a:r>
            <a:r>
              <a:rPr lang="en-US" sz="2800" b="1" spc="-150" dirty="0">
                <a:solidFill>
                  <a:schemeClr val="tx1"/>
                </a:solidFill>
                <a:latin typeface="Argent CF" panose="00000500000000000000" pitchFamily="50" charset="0"/>
              </a:rPr>
              <a:t>message</a:t>
            </a:r>
            <a:r>
              <a:rPr lang="en-US" sz="2800" spc="-150" dirty="0">
                <a:solidFill>
                  <a:schemeClr val="tx1"/>
                </a:solidFill>
                <a:latin typeface="Argent CF" panose="00000500000000000000" pitchFamily="50" charset="0"/>
              </a:rPr>
              <a:t>. </a:t>
            </a:r>
            <a:r>
              <a:rPr lang="en-US" sz="2800" b="1" spc="-150" dirty="0">
                <a:solidFill>
                  <a:schemeClr val="tx1"/>
                </a:solidFill>
                <a:latin typeface="Argent CF" panose="00000500000000000000" pitchFamily="50" charset="0"/>
              </a:rPr>
              <a:t>—</a:t>
            </a:r>
            <a:endParaRPr lang="en-US" sz="2800" spc="-150" dirty="0">
              <a:solidFill>
                <a:schemeClr val="tx1"/>
              </a:solidFill>
              <a:latin typeface="Argent CF" panose="00000500000000000000" pitchFamily="50" charset="0"/>
              <a:sym typeface="Arial"/>
            </a:endParaRPr>
          </a:p>
        </p:txBody>
      </p:sp>
      <p:sp>
        <p:nvSpPr>
          <p:cNvPr id="25" name="TextBox 24">
            <a:extLst>
              <a:ext uri="{FF2B5EF4-FFF2-40B4-BE49-F238E27FC236}">
                <a16:creationId xmlns:a16="http://schemas.microsoft.com/office/drawing/2014/main" id="{E2DD712F-FB13-2347-35B7-DEF7B43EFF45}"/>
              </a:ext>
            </a:extLst>
          </p:cNvPr>
          <p:cNvSpPr txBox="1"/>
          <p:nvPr/>
        </p:nvSpPr>
        <p:spPr>
          <a:xfrm>
            <a:off x="5271719" y="3761619"/>
            <a:ext cx="6337855" cy="576953"/>
          </a:xfrm>
          <a:prstGeom prst="rect">
            <a:avLst/>
          </a:prstGeom>
          <a:noFill/>
        </p:spPr>
        <p:txBody>
          <a:bodyPr wrap="square">
            <a:spAutoFit/>
          </a:bodyPr>
          <a:lstStyle/>
          <a:p>
            <a:pPr lvl="0" algn="ctr">
              <a:lnSpc>
                <a:spcPct val="120000"/>
              </a:lnSpc>
              <a:buClr>
                <a:schemeClr val="dk1"/>
              </a:buClr>
              <a:buSzPts val="3600"/>
            </a:pPr>
            <a:r>
              <a:rPr lang="en-US" sz="2800" b="1" spc="-150" dirty="0">
                <a:solidFill>
                  <a:schemeClr val="tx1"/>
                </a:solidFill>
                <a:latin typeface="Argent CF" panose="00000500000000000000" pitchFamily="50" charset="0"/>
              </a:rPr>
              <a:t>—  Don’t </a:t>
            </a:r>
            <a:r>
              <a:rPr lang="en-US" sz="2800" b="1" spc="-150" dirty="0">
                <a:solidFill>
                  <a:schemeClr val="tx1"/>
                </a:solidFill>
                <a:latin typeface="Argent CF" panose="00000500000000000000" pitchFamily="50" charset="0"/>
                <a:sym typeface="Arial"/>
              </a:rPr>
              <a:t>call </a:t>
            </a:r>
            <a:r>
              <a:rPr lang="en-US" sz="2800" spc="-150" dirty="0">
                <a:solidFill>
                  <a:schemeClr val="tx1"/>
                </a:solidFill>
                <a:latin typeface="Argent CF" panose="00000500000000000000" pitchFamily="50" charset="0"/>
                <a:sym typeface="Arial"/>
              </a:rPr>
              <a:t>any </a:t>
            </a:r>
            <a:r>
              <a:rPr lang="en-US" sz="2800" b="1" spc="-150" dirty="0">
                <a:solidFill>
                  <a:schemeClr val="tx1"/>
                </a:solidFill>
                <a:latin typeface="Argent CF" panose="00000500000000000000" pitchFamily="50" charset="0"/>
                <a:sym typeface="Arial"/>
              </a:rPr>
              <a:t>phone numbers </a:t>
            </a:r>
            <a:r>
              <a:rPr lang="en-US" sz="2800" spc="-150" dirty="0">
                <a:solidFill>
                  <a:schemeClr val="tx1"/>
                </a:solidFill>
                <a:latin typeface="Argent CF" panose="00000500000000000000" pitchFamily="50" charset="0"/>
                <a:sym typeface="Arial"/>
              </a:rPr>
              <a:t>listed.</a:t>
            </a:r>
            <a:r>
              <a:rPr lang="en-US" sz="2800" b="1" spc="-150" dirty="0">
                <a:solidFill>
                  <a:schemeClr val="tx1"/>
                </a:solidFill>
                <a:latin typeface="Argent CF" panose="00000500000000000000" pitchFamily="50" charset="0"/>
              </a:rPr>
              <a:t> —</a:t>
            </a:r>
            <a:endParaRPr lang="en-US" sz="2800" spc="-150" dirty="0">
              <a:solidFill>
                <a:schemeClr val="tx1"/>
              </a:solidFill>
              <a:latin typeface="Argent CF" panose="00000500000000000000" pitchFamily="50" charset="0"/>
              <a:sym typeface="Arial"/>
            </a:endParaRPr>
          </a:p>
        </p:txBody>
      </p:sp>
      <p:sp>
        <p:nvSpPr>
          <p:cNvPr id="26" name="TextBox 25">
            <a:extLst>
              <a:ext uri="{FF2B5EF4-FFF2-40B4-BE49-F238E27FC236}">
                <a16:creationId xmlns:a16="http://schemas.microsoft.com/office/drawing/2014/main" id="{C1073057-1F35-FCC7-9EE4-F5AE2A71B3BE}"/>
              </a:ext>
            </a:extLst>
          </p:cNvPr>
          <p:cNvSpPr txBox="1"/>
          <p:nvPr/>
        </p:nvSpPr>
        <p:spPr>
          <a:xfrm>
            <a:off x="5387204" y="4338572"/>
            <a:ext cx="6106886" cy="576953"/>
          </a:xfrm>
          <a:prstGeom prst="rect">
            <a:avLst/>
          </a:prstGeom>
          <a:noFill/>
        </p:spPr>
        <p:txBody>
          <a:bodyPr wrap="square">
            <a:spAutoFit/>
          </a:bodyPr>
          <a:lstStyle/>
          <a:p>
            <a:pPr lvl="0" algn="ctr">
              <a:lnSpc>
                <a:spcPct val="120000"/>
              </a:lnSpc>
              <a:buClr>
                <a:schemeClr val="dk1"/>
              </a:buClr>
              <a:buSzPts val="3600"/>
            </a:pPr>
            <a:r>
              <a:rPr lang="en-US" sz="2800" b="1" spc="-150" dirty="0">
                <a:solidFill>
                  <a:schemeClr val="tx1"/>
                </a:solidFill>
                <a:latin typeface="Argent CF" panose="00000500000000000000" pitchFamily="50" charset="0"/>
              </a:rPr>
              <a:t>—  Don’t </a:t>
            </a:r>
            <a:r>
              <a:rPr lang="en-US" sz="2800" b="1" spc="-150" dirty="0">
                <a:solidFill>
                  <a:schemeClr val="tx1"/>
                </a:solidFill>
                <a:latin typeface="Argent CF" panose="00000500000000000000" pitchFamily="50" charset="0"/>
                <a:sym typeface="Arial"/>
              </a:rPr>
              <a:t>download </a:t>
            </a:r>
            <a:r>
              <a:rPr lang="en-US" sz="2800" spc="-150" dirty="0">
                <a:solidFill>
                  <a:schemeClr val="tx1"/>
                </a:solidFill>
                <a:latin typeface="Argent CF" panose="00000500000000000000" pitchFamily="50" charset="0"/>
                <a:sym typeface="Arial"/>
              </a:rPr>
              <a:t>any </a:t>
            </a:r>
            <a:r>
              <a:rPr lang="en-US" sz="2800" b="1" spc="-150" dirty="0">
                <a:solidFill>
                  <a:schemeClr val="tx1"/>
                </a:solidFill>
                <a:latin typeface="Argent CF" panose="00000500000000000000" pitchFamily="50" charset="0"/>
                <a:sym typeface="Arial"/>
              </a:rPr>
              <a:t>attachments</a:t>
            </a:r>
            <a:r>
              <a:rPr lang="en-US" sz="2800" spc="-150" dirty="0">
                <a:solidFill>
                  <a:schemeClr val="tx1"/>
                </a:solidFill>
                <a:latin typeface="Argent CF" panose="00000500000000000000" pitchFamily="50" charset="0"/>
                <a:sym typeface="Arial"/>
              </a:rPr>
              <a:t>. </a:t>
            </a:r>
            <a:r>
              <a:rPr lang="en-US" sz="2800" b="1" spc="-150" dirty="0">
                <a:solidFill>
                  <a:schemeClr val="tx1"/>
                </a:solidFill>
                <a:latin typeface="Argent CF" panose="00000500000000000000" pitchFamily="50" charset="0"/>
              </a:rPr>
              <a:t> —</a:t>
            </a:r>
            <a:endParaRPr lang="en-US" sz="2800" spc="-150" dirty="0">
              <a:solidFill>
                <a:schemeClr val="tx1"/>
              </a:solidFill>
              <a:latin typeface="Argent CF" panose="00000500000000000000" pitchFamily="50" charset="0"/>
              <a:sym typeface="Arial"/>
            </a:endParaRPr>
          </a:p>
        </p:txBody>
      </p:sp>
      <p:sp>
        <p:nvSpPr>
          <p:cNvPr id="27" name="TextBox 26">
            <a:extLst>
              <a:ext uri="{FF2B5EF4-FFF2-40B4-BE49-F238E27FC236}">
                <a16:creationId xmlns:a16="http://schemas.microsoft.com/office/drawing/2014/main" id="{DBA8C8DF-0300-964B-3752-AAAA69A2776E}"/>
              </a:ext>
            </a:extLst>
          </p:cNvPr>
          <p:cNvSpPr txBox="1"/>
          <p:nvPr/>
        </p:nvSpPr>
        <p:spPr>
          <a:xfrm>
            <a:off x="5519057" y="5463595"/>
            <a:ext cx="5690044" cy="715389"/>
          </a:xfrm>
          <a:prstGeom prst="rect">
            <a:avLst/>
          </a:prstGeom>
          <a:noFill/>
        </p:spPr>
        <p:txBody>
          <a:bodyPr wrap="square">
            <a:spAutoFit/>
          </a:bodyPr>
          <a:lstStyle/>
          <a:p>
            <a:pPr marL="0" marR="0" lvl="0" indent="0" algn="ctr" rtl="0">
              <a:lnSpc>
                <a:spcPct val="120000"/>
              </a:lnSpc>
              <a:spcBef>
                <a:spcPts val="0"/>
              </a:spcBef>
              <a:spcAft>
                <a:spcPts val="0"/>
              </a:spcAft>
              <a:buClr>
                <a:schemeClr val="dk1"/>
              </a:buClr>
              <a:buSzPts val="3600"/>
              <a:buFont typeface="Arial"/>
              <a:buNone/>
            </a:pPr>
            <a:r>
              <a:rPr lang="en-US" sz="3600" b="1" spc="-150" dirty="0">
                <a:solidFill>
                  <a:schemeClr val="tx1"/>
                </a:solidFill>
                <a:latin typeface="Argent CF" panose="00000500000000000000" pitchFamily="50" charset="0"/>
                <a:sym typeface="Arial"/>
              </a:rPr>
              <a:t>Delete it </a:t>
            </a:r>
            <a:r>
              <a:rPr lang="en-US" sz="3600" spc="-150" dirty="0">
                <a:solidFill>
                  <a:schemeClr val="tx1"/>
                </a:solidFill>
                <a:latin typeface="Argent CF" panose="00000500000000000000" pitchFamily="50" charset="0"/>
                <a:sym typeface="Arial"/>
              </a:rPr>
              <a:t>or</a:t>
            </a:r>
            <a:r>
              <a:rPr lang="en-US" sz="3600" b="1" spc="-150" dirty="0">
                <a:solidFill>
                  <a:schemeClr val="tx1"/>
                </a:solidFill>
                <a:latin typeface="Argent CF" panose="00000500000000000000" pitchFamily="50" charset="0"/>
                <a:sym typeface="Arial"/>
              </a:rPr>
              <a:t> move it </a:t>
            </a:r>
            <a:r>
              <a:rPr lang="en-US" sz="3600" spc="-150" dirty="0">
                <a:solidFill>
                  <a:schemeClr val="tx1"/>
                </a:solidFill>
                <a:latin typeface="Argent CF" panose="00000500000000000000" pitchFamily="50" charset="0"/>
                <a:sym typeface="Arial"/>
              </a:rPr>
              <a:t>to</a:t>
            </a:r>
            <a:r>
              <a:rPr lang="en-US" sz="3600" b="1" spc="-150" dirty="0">
                <a:solidFill>
                  <a:schemeClr val="tx1"/>
                </a:solidFill>
                <a:latin typeface="Argent CF" panose="00000500000000000000" pitchFamily="50" charset="0"/>
                <a:sym typeface="Arial"/>
              </a:rPr>
              <a:t> spam.</a:t>
            </a:r>
            <a:endParaRPr lang="en-US" sz="3600" spc="-150" dirty="0">
              <a:solidFill>
                <a:schemeClr val="tx1"/>
              </a:solidFill>
              <a:latin typeface="Argent CF" panose="00000500000000000000" pitchFamily="50" charset="0"/>
              <a:sym typeface="Arial"/>
            </a:endParaRPr>
          </a:p>
        </p:txBody>
      </p:sp>
      <p:pic>
        <p:nvPicPr>
          <p:cNvPr id="29" name="Graphic 28">
            <a:extLst>
              <a:ext uri="{FF2B5EF4-FFF2-40B4-BE49-F238E27FC236}">
                <a16:creationId xmlns:a16="http://schemas.microsoft.com/office/drawing/2014/main" id="{5F8DE17B-57AE-01BB-26B0-3BC38F568D5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903619">
            <a:off x="4554872" y="5190782"/>
            <a:ext cx="836127" cy="1122579"/>
          </a:xfrm>
          <a:prstGeom prst="rect">
            <a:avLst/>
          </a:prstGeom>
          <a:effectLst>
            <a:outerShdw blurRad="50800" dist="38100" dir="5400000" algn="t" rotWithShape="0">
              <a:prstClr val="black">
                <a:alpha val="40000"/>
              </a:prst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2">
          <a:extLst>
            <a:ext uri="{FF2B5EF4-FFF2-40B4-BE49-F238E27FC236}">
              <a16:creationId xmlns:a16="http://schemas.microsoft.com/office/drawing/2014/main" id="{AFC2B172-98CB-276C-39C8-C85007002A3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86289F3-C66C-13D4-D8E9-9BAA73746A9A}"/>
              </a:ext>
            </a:extLst>
          </p:cNvPr>
          <p:cNvSpPr/>
          <p:nvPr/>
        </p:nvSpPr>
        <p:spPr>
          <a:xfrm>
            <a:off x="0" y="1008067"/>
            <a:ext cx="12191999" cy="681334"/>
          </a:xfrm>
          <a:prstGeom prst="rect">
            <a:avLst/>
          </a:prstGeom>
          <a:solidFill>
            <a:schemeClr val="accent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9" name="Google Shape;110;p2">
            <a:extLst>
              <a:ext uri="{FF2B5EF4-FFF2-40B4-BE49-F238E27FC236}">
                <a16:creationId xmlns:a16="http://schemas.microsoft.com/office/drawing/2014/main" id="{C9558747-E8A8-F8B0-1B0F-7C3CCB66439E}"/>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grpSp>
        <p:nvGrpSpPr>
          <p:cNvPr id="10" name="Group 9">
            <a:extLst>
              <a:ext uri="{FF2B5EF4-FFF2-40B4-BE49-F238E27FC236}">
                <a16:creationId xmlns:a16="http://schemas.microsoft.com/office/drawing/2014/main" id="{F3C39728-7F0C-717C-D5AC-5F6C824ED068}"/>
              </a:ext>
            </a:extLst>
          </p:cNvPr>
          <p:cNvGrpSpPr/>
          <p:nvPr/>
        </p:nvGrpSpPr>
        <p:grpSpPr>
          <a:xfrm>
            <a:off x="566057" y="190499"/>
            <a:ext cx="11059886" cy="907832"/>
            <a:chOff x="742950" y="190499"/>
            <a:chExt cx="10706100" cy="907832"/>
          </a:xfrm>
          <a:solidFill>
            <a:schemeClr val="accent1"/>
          </a:solidFill>
          <a:effectLst>
            <a:outerShdw blurRad="50800" dist="38100" dir="2700000" algn="tl" rotWithShape="0">
              <a:prstClr val="black">
                <a:alpha val="40000"/>
              </a:prstClr>
            </a:outerShdw>
          </a:effectLst>
        </p:grpSpPr>
        <p:grpSp>
          <p:nvGrpSpPr>
            <p:cNvPr id="11" name="Group 10">
              <a:extLst>
                <a:ext uri="{FF2B5EF4-FFF2-40B4-BE49-F238E27FC236}">
                  <a16:creationId xmlns:a16="http://schemas.microsoft.com/office/drawing/2014/main" id="{6E192D1B-CD79-D371-5838-AB57428F8F2C}"/>
                </a:ext>
              </a:extLst>
            </p:cNvPr>
            <p:cNvGrpSpPr/>
            <p:nvPr/>
          </p:nvGrpSpPr>
          <p:grpSpPr>
            <a:xfrm>
              <a:off x="6096000" y="190500"/>
              <a:ext cx="5353050" cy="907831"/>
              <a:chOff x="0" y="190500"/>
              <a:chExt cx="5191125" cy="907831"/>
            </a:xfrm>
            <a:grpFill/>
            <a:effectLst/>
          </p:grpSpPr>
          <p:sp>
            <p:nvSpPr>
              <p:cNvPr id="15" name="Rectangle 14">
                <a:extLst>
                  <a:ext uri="{FF2B5EF4-FFF2-40B4-BE49-F238E27FC236}">
                    <a16:creationId xmlns:a16="http://schemas.microsoft.com/office/drawing/2014/main" id="{6BC3436D-6A91-70DC-D0BD-ED003B636EC1}"/>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6" name="Isosceles Triangle 15">
                <a:extLst>
                  <a:ext uri="{FF2B5EF4-FFF2-40B4-BE49-F238E27FC236}">
                    <a16:creationId xmlns:a16="http://schemas.microsoft.com/office/drawing/2014/main" id="{1EC93998-E6CB-C1E6-AF45-D0CD4C04F31C}"/>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2" name="Group 11">
              <a:extLst>
                <a:ext uri="{FF2B5EF4-FFF2-40B4-BE49-F238E27FC236}">
                  <a16:creationId xmlns:a16="http://schemas.microsoft.com/office/drawing/2014/main" id="{755DE109-2BC2-0E16-0A4A-BC0784D91C8C}"/>
                </a:ext>
              </a:extLst>
            </p:cNvPr>
            <p:cNvGrpSpPr/>
            <p:nvPr/>
          </p:nvGrpSpPr>
          <p:grpSpPr>
            <a:xfrm flipH="1">
              <a:off x="742950" y="190499"/>
              <a:ext cx="5353050" cy="907831"/>
              <a:chOff x="0" y="190500"/>
              <a:chExt cx="5191125" cy="907831"/>
            </a:xfrm>
            <a:grpFill/>
            <a:effectLst/>
          </p:grpSpPr>
          <p:sp>
            <p:nvSpPr>
              <p:cNvPr id="13" name="Rectangle 12">
                <a:extLst>
                  <a:ext uri="{FF2B5EF4-FFF2-40B4-BE49-F238E27FC236}">
                    <a16:creationId xmlns:a16="http://schemas.microsoft.com/office/drawing/2014/main" id="{9895B496-6AB8-E019-CA6C-95B01E194FF1}"/>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4" name="Isosceles Triangle 13">
                <a:extLst>
                  <a:ext uri="{FF2B5EF4-FFF2-40B4-BE49-F238E27FC236}">
                    <a16:creationId xmlns:a16="http://schemas.microsoft.com/office/drawing/2014/main" id="{3B56A75A-BDB5-8CFA-CEB8-0207A3C19768}"/>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7" name="Google Shape;145;p7">
            <a:extLst>
              <a:ext uri="{FF2B5EF4-FFF2-40B4-BE49-F238E27FC236}">
                <a16:creationId xmlns:a16="http://schemas.microsoft.com/office/drawing/2014/main" id="{7036D7AB-80A9-CA83-D91F-9230CC35061D}"/>
              </a:ext>
            </a:extLst>
          </p:cNvPr>
          <p:cNvSpPr txBox="1">
            <a:spLocks noGrp="1"/>
          </p:cNvSpPr>
          <p:nvPr>
            <p:ph type="title"/>
          </p:nvPr>
        </p:nvSpPr>
        <p:spPr>
          <a:xfrm>
            <a:off x="334837" y="207503"/>
            <a:ext cx="11522075" cy="96335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dirty="0">
                <a:solidFill>
                  <a:schemeClr val="bg1"/>
                </a:solidFill>
                <a:latin typeface="+mj-lt"/>
              </a:rPr>
              <a:t>What If You’re Not Sure It’s a Scam?</a:t>
            </a:r>
            <a:endParaRPr b="1" dirty="0">
              <a:solidFill>
                <a:schemeClr val="bg1"/>
              </a:solidFill>
              <a:latin typeface="+mj-lt"/>
            </a:endParaRPr>
          </a:p>
        </p:txBody>
      </p:sp>
      <p:sp>
        <p:nvSpPr>
          <p:cNvPr id="2" name="Google Shape;187;p13">
            <a:extLst>
              <a:ext uri="{FF2B5EF4-FFF2-40B4-BE49-F238E27FC236}">
                <a16:creationId xmlns:a16="http://schemas.microsoft.com/office/drawing/2014/main" id="{F03DAFA9-B135-F77F-B9A7-36F0E68A487B}"/>
              </a:ext>
            </a:extLst>
          </p:cNvPr>
          <p:cNvSpPr txBox="1">
            <a:spLocks noGrp="1"/>
          </p:cNvSpPr>
          <p:nvPr>
            <p:ph type="body" idx="2"/>
          </p:nvPr>
        </p:nvSpPr>
        <p:spPr>
          <a:xfrm>
            <a:off x="982898" y="2090058"/>
            <a:ext cx="6096000" cy="4386942"/>
          </a:xfrm>
          <a:prstGeom prst="rect">
            <a:avLst/>
          </a:prstGeom>
          <a:noFill/>
          <a:ln>
            <a:noFill/>
          </a:ln>
        </p:spPr>
        <p:txBody>
          <a:bodyPr spcFirstLastPara="1" wrap="square" lIns="91425" tIns="45700" rIns="91425" bIns="45700" anchor="t" anchorCtr="0">
            <a:normAutofit lnSpcReduction="10000"/>
          </a:bodyPr>
          <a:lstStyle/>
          <a:p>
            <a:pPr marL="180000" lvl="0" indent="-180000" algn="l" rtl="0">
              <a:lnSpc>
                <a:spcPct val="150000"/>
              </a:lnSpc>
              <a:spcBef>
                <a:spcPts val="0"/>
              </a:spcBef>
              <a:spcAft>
                <a:spcPts val="0"/>
              </a:spcAft>
              <a:buClr>
                <a:schemeClr val="dk1"/>
              </a:buClr>
              <a:buSzPts val="2400"/>
              <a:buNone/>
            </a:pPr>
            <a:r>
              <a:rPr lang="en-US" sz="2800" dirty="0">
                <a:solidFill>
                  <a:schemeClr val="tx1"/>
                </a:solidFill>
                <a:latin typeface="+mn-lt"/>
              </a:rPr>
              <a:t>If you’re still unsure if it’s a scam, you can:</a:t>
            </a:r>
            <a:endParaRPr sz="2800" dirty="0">
              <a:latin typeface="+mn-lt"/>
            </a:endParaRP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b="1" dirty="0">
                <a:latin typeface="+mn-lt"/>
              </a:rPr>
              <a:t>Look up the company yourself </a:t>
            </a:r>
            <a:br>
              <a:rPr lang="en-US" sz="2800" b="1" dirty="0">
                <a:latin typeface="+mn-lt"/>
              </a:rPr>
            </a:br>
            <a:r>
              <a:rPr lang="en-US" sz="2800" dirty="0">
                <a:latin typeface="+mn-lt"/>
              </a:rPr>
              <a:t>(remember the internet searching skills we learned last week)</a:t>
            </a: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dirty="0">
                <a:latin typeface="+mn-lt"/>
              </a:rPr>
              <a:t>Put it in your </a:t>
            </a:r>
            <a:r>
              <a:rPr lang="en-US" sz="2800" b="1" dirty="0">
                <a:latin typeface="+mn-lt"/>
              </a:rPr>
              <a:t>Buddy Folder</a:t>
            </a: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b="1" dirty="0">
                <a:latin typeface="+mn-lt"/>
              </a:rPr>
              <a:t>Bring it to DOORS </a:t>
            </a:r>
            <a:r>
              <a:rPr lang="en-US" sz="2800" dirty="0">
                <a:latin typeface="+mn-lt"/>
              </a:rPr>
              <a:t>office hours</a:t>
            </a:r>
          </a:p>
        </p:txBody>
      </p:sp>
      <p:pic>
        <p:nvPicPr>
          <p:cNvPr id="4" name="Picture 3">
            <a:extLst>
              <a:ext uri="{FF2B5EF4-FFF2-40B4-BE49-F238E27FC236}">
                <a16:creationId xmlns:a16="http://schemas.microsoft.com/office/drawing/2014/main" id="{9760264B-B977-AFB9-5443-D6119E499704}"/>
              </a:ext>
            </a:extLst>
          </p:cNvPr>
          <p:cNvPicPr>
            <a:picLocks noChangeAspect="1"/>
          </p:cNvPicPr>
          <p:nvPr/>
        </p:nvPicPr>
        <p:blipFill>
          <a:blip r:embed="rId3"/>
          <a:srcRect b="11931"/>
          <a:stretch>
            <a:fillRect/>
          </a:stretch>
        </p:blipFill>
        <p:spPr>
          <a:xfrm>
            <a:off x="6572478" y="2489965"/>
            <a:ext cx="4534286" cy="4368035"/>
          </a:xfrm>
          <a:prstGeom prst="rect">
            <a:avLst/>
          </a:prstGeom>
        </p:spPr>
      </p:pic>
    </p:spTree>
    <p:extLst>
      <p:ext uri="{BB962C8B-B14F-4D97-AF65-F5344CB8AC3E}">
        <p14:creationId xmlns:p14="http://schemas.microsoft.com/office/powerpoint/2010/main" val="9318018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2">
          <a:extLst>
            <a:ext uri="{FF2B5EF4-FFF2-40B4-BE49-F238E27FC236}">
              <a16:creationId xmlns:a16="http://schemas.microsoft.com/office/drawing/2014/main" id="{39C26439-9A2A-B4A9-5B32-C0CA20541C8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BE136FA-9300-04E3-547B-2B5FB2199587}"/>
              </a:ext>
            </a:extLst>
          </p:cNvPr>
          <p:cNvSpPr/>
          <p:nvPr/>
        </p:nvSpPr>
        <p:spPr>
          <a:xfrm>
            <a:off x="0" y="1008067"/>
            <a:ext cx="12191999" cy="681334"/>
          </a:xfrm>
          <a:prstGeom prst="rect">
            <a:avLst/>
          </a:prstGeom>
          <a:solidFill>
            <a:schemeClr val="accent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9" name="Google Shape;110;p2">
            <a:extLst>
              <a:ext uri="{FF2B5EF4-FFF2-40B4-BE49-F238E27FC236}">
                <a16:creationId xmlns:a16="http://schemas.microsoft.com/office/drawing/2014/main" id="{DE68721E-FC14-2B0B-8490-555E6AF6C608}"/>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grpSp>
        <p:nvGrpSpPr>
          <p:cNvPr id="10" name="Group 9">
            <a:extLst>
              <a:ext uri="{FF2B5EF4-FFF2-40B4-BE49-F238E27FC236}">
                <a16:creationId xmlns:a16="http://schemas.microsoft.com/office/drawing/2014/main" id="{6F0968D8-1027-5980-50F7-68235EED6C24}"/>
              </a:ext>
            </a:extLst>
          </p:cNvPr>
          <p:cNvGrpSpPr/>
          <p:nvPr/>
        </p:nvGrpSpPr>
        <p:grpSpPr>
          <a:xfrm>
            <a:off x="1349829" y="190499"/>
            <a:ext cx="9492342" cy="907832"/>
            <a:chOff x="742950" y="190499"/>
            <a:chExt cx="10706100" cy="907832"/>
          </a:xfrm>
          <a:solidFill>
            <a:schemeClr val="accent1"/>
          </a:solidFill>
          <a:effectLst>
            <a:outerShdw blurRad="50800" dist="38100" dir="2700000" algn="tl" rotWithShape="0">
              <a:prstClr val="black">
                <a:alpha val="40000"/>
              </a:prstClr>
            </a:outerShdw>
          </a:effectLst>
        </p:grpSpPr>
        <p:grpSp>
          <p:nvGrpSpPr>
            <p:cNvPr id="11" name="Group 10">
              <a:extLst>
                <a:ext uri="{FF2B5EF4-FFF2-40B4-BE49-F238E27FC236}">
                  <a16:creationId xmlns:a16="http://schemas.microsoft.com/office/drawing/2014/main" id="{36A5AD07-00D2-CF75-EBAF-6FEDAD39DB03}"/>
                </a:ext>
              </a:extLst>
            </p:cNvPr>
            <p:cNvGrpSpPr/>
            <p:nvPr/>
          </p:nvGrpSpPr>
          <p:grpSpPr>
            <a:xfrm>
              <a:off x="6096000" y="190500"/>
              <a:ext cx="5353050" cy="907831"/>
              <a:chOff x="0" y="190500"/>
              <a:chExt cx="5191125" cy="907831"/>
            </a:xfrm>
            <a:grpFill/>
            <a:effectLst/>
          </p:grpSpPr>
          <p:sp>
            <p:nvSpPr>
              <p:cNvPr id="15" name="Rectangle 14">
                <a:extLst>
                  <a:ext uri="{FF2B5EF4-FFF2-40B4-BE49-F238E27FC236}">
                    <a16:creationId xmlns:a16="http://schemas.microsoft.com/office/drawing/2014/main" id="{10A6252B-84D3-A4D4-4ED3-7F9666A7D72B}"/>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6" name="Isosceles Triangle 15">
                <a:extLst>
                  <a:ext uri="{FF2B5EF4-FFF2-40B4-BE49-F238E27FC236}">
                    <a16:creationId xmlns:a16="http://schemas.microsoft.com/office/drawing/2014/main" id="{44D15643-0268-4424-B2A2-F07326F4E0DD}"/>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2" name="Group 11">
              <a:extLst>
                <a:ext uri="{FF2B5EF4-FFF2-40B4-BE49-F238E27FC236}">
                  <a16:creationId xmlns:a16="http://schemas.microsoft.com/office/drawing/2014/main" id="{9ABDEE7B-E965-2E3F-7F76-2A8550265064}"/>
                </a:ext>
              </a:extLst>
            </p:cNvPr>
            <p:cNvGrpSpPr/>
            <p:nvPr/>
          </p:nvGrpSpPr>
          <p:grpSpPr>
            <a:xfrm flipH="1">
              <a:off x="742950" y="190499"/>
              <a:ext cx="5353050" cy="907831"/>
              <a:chOff x="0" y="190500"/>
              <a:chExt cx="5191125" cy="907831"/>
            </a:xfrm>
            <a:grpFill/>
            <a:effectLst/>
          </p:grpSpPr>
          <p:sp>
            <p:nvSpPr>
              <p:cNvPr id="13" name="Rectangle 12">
                <a:extLst>
                  <a:ext uri="{FF2B5EF4-FFF2-40B4-BE49-F238E27FC236}">
                    <a16:creationId xmlns:a16="http://schemas.microsoft.com/office/drawing/2014/main" id="{8521705C-1A6A-5E51-D9C4-3240E20F780D}"/>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4" name="Isosceles Triangle 13">
                <a:extLst>
                  <a:ext uri="{FF2B5EF4-FFF2-40B4-BE49-F238E27FC236}">
                    <a16:creationId xmlns:a16="http://schemas.microsoft.com/office/drawing/2014/main" id="{0F41CF53-46A1-73D2-CEAB-B970413DE0B2}"/>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7" name="Google Shape;145;p7">
            <a:extLst>
              <a:ext uri="{FF2B5EF4-FFF2-40B4-BE49-F238E27FC236}">
                <a16:creationId xmlns:a16="http://schemas.microsoft.com/office/drawing/2014/main" id="{9D49A293-4593-F261-DDEC-0CCDCFDBD4B5}"/>
              </a:ext>
            </a:extLst>
          </p:cNvPr>
          <p:cNvSpPr txBox="1">
            <a:spLocks noGrp="1"/>
          </p:cNvSpPr>
          <p:nvPr>
            <p:ph type="title"/>
          </p:nvPr>
        </p:nvSpPr>
        <p:spPr>
          <a:xfrm>
            <a:off x="334837" y="207503"/>
            <a:ext cx="11522075" cy="96335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dirty="0">
                <a:solidFill>
                  <a:schemeClr val="bg1"/>
                </a:solidFill>
                <a:latin typeface="+mj-lt"/>
              </a:rPr>
              <a:t>Think You’ve Been Scammed?</a:t>
            </a:r>
            <a:endParaRPr b="1" dirty="0">
              <a:solidFill>
                <a:schemeClr val="bg1"/>
              </a:solidFill>
              <a:latin typeface="+mj-lt"/>
            </a:endParaRPr>
          </a:p>
        </p:txBody>
      </p:sp>
      <p:sp>
        <p:nvSpPr>
          <p:cNvPr id="2" name="Google Shape;187;p13">
            <a:extLst>
              <a:ext uri="{FF2B5EF4-FFF2-40B4-BE49-F238E27FC236}">
                <a16:creationId xmlns:a16="http://schemas.microsoft.com/office/drawing/2014/main" id="{FE8A0EC6-F1D8-175F-D347-6705C0B336A2}"/>
              </a:ext>
            </a:extLst>
          </p:cNvPr>
          <p:cNvSpPr txBox="1">
            <a:spLocks noGrp="1"/>
          </p:cNvSpPr>
          <p:nvPr>
            <p:ph type="body" idx="2"/>
          </p:nvPr>
        </p:nvSpPr>
        <p:spPr>
          <a:xfrm>
            <a:off x="5346352" y="2171736"/>
            <a:ext cx="6323134" cy="4297635"/>
          </a:xfrm>
          <a:prstGeom prst="rect">
            <a:avLst/>
          </a:prstGeom>
          <a:noFill/>
          <a:ln>
            <a:noFill/>
          </a:ln>
        </p:spPr>
        <p:txBody>
          <a:bodyPr spcFirstLastPara="1" wrap="square" lIns="91425" tIns="45700" rIns="91425" bIns="45700" anchor="t" anchorCtr="0">
            <a:normAutofit fontScale="77500" lnSpcReduction="20000"/>
          </a:bodyPr>
          <a:lstStyle/>
          <a:p>
            <a:pPr marL="180000" lvl="0" indent="-180000" algn="l" rtl="0">
              <a:lnSpc>
                <a:spcPct val="150000"/>
              </a:lnSpc>
              <a:spcBef>
                <a:spcPts val="0"/>
              </a:spcBef>
              <a:spcAft>
                <a:spcPts val="0"/>
              </a:spcAft>
              <a:buClr>
                <a:schemeClr val="dk1"/>
              </a:buClr>
              <a:buSzPts val="2400"/>
              <a:buNone/>
            </a:pPr>
            <a:r>
              <a:rPr lang="en-US" sz="3600" b="1" dirty="0">
                <a:solidFill>
                  <a:schemeClr val="accent1"/>
                </a:solidFill>
                <a:latin typeface="+mn-lt"/>
              </a:rPr>
              <a:t>If you gave financial info</a:t>
            </a:r>
            <a:r>
              <a:rPr lang="en-US" sz="2800" dirty="0">
                <a:solidFill>
                  <a:schemeClr val="tx1"/>
                </a:solidFill>
                <a:latin typeface="+mn-lt"/>
              </a:rPr>
              <a:t>:</a:t>
            </a:r>
            <a:endParaRPr sz="2800" dirty="0">
              <a:latin typeface="+mn-lt"/>
            </a:endParaRP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b="1" dirty="0">
                <a:latin typeface="+mn-lt"/>
              </a:rPr>
              <a:t>Call your bank immediately – </a:t>
            </a:r>
            <a:r>
              <a:rPr lang="en-US" sz="2800" dirty="0">
                <a:latin typeface="+mn-lt"/>
              </a:rPr>
              <a:t>call the phone number on your bank card</a:t>
            </a: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b="1" dirty="0">
                <a:latin typeface="+mn-lt"/>
              </a:rPr>
              <a:t>Change </a:t>
            </a:r>
            <a:r>
              <a:rPr lang="en-US" sz="2800" dirty="0">
                <a:latin typeface="+mn-lt"/>
              </a:rPr>
              <a:t>your</a:t>
            </a:r>
            <a:r>
              <a:rPr lang="en-US" sz="2800" b="1" dirty="0">
                <a:latin typeface="+mn-lt"/>
              </a:rPr>
              <a:t> passwords</a:t>
            </a:r>
          </a:p>
          <a:p>
            <a:pPr marL="0" lvl="0" indent="0" algn="l" rtl="0">
              <a:lnSpc>
                <a:spcPct val="150000"/>
              </a:lnSpc>
              <a:spcBef>
                <a:spcPts val="1200"/>
              </a:spcBef>
              <a:spcAft>
                <a:spcPts val="0"/>
              </a:spcAft>
              <a:buClr>
                <a:schemeClr val="dk1"/>
              </a:buClr>
              <a:buSzPts val="2400"/>
            </a:pPr>
            <a:r>
              <a:rPr lang="en-US" sz="3600" b="1" dirty="0">
                <a:solidFill>
                  <a:schemeClr val="accent1"/>
                </a:solidFill>
                <a:latin typeface="+mn-lt"/>
              </a:rPr>
              <a:t>Report it</a:t>
            </a:r>
            <a:r>
              <a:rPr lang="en-US" sz="3400" dirty="0">
                <a:solidFill>
                  <a:schemeClr val="tx1"/>
                </a:solidFill>
                <a:latin typeface="+mn-lt"/>
              </a:rPr>
              <a:t>:</a:t>
            </a: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dirty="0">
                <a:latin typeface="+mn-lt"/>
              </a:rPr>
              <a:t>Canadian Anti-Fraud Centre</a:t>
            </a:r>
            <a:r>
              <a:rPr lang="en-US" sz="2800" b="1" dirty="0">
                <a:latin typeface="+mn-lt"/>
              </a:rPr>
              <a:t>: 1-888-495-8501</a:t>
            </a:r>
          </a:p>
          <a:p>
            <a:pPr marL="0" lvl="0" indent="0" algn="l" rtl="0">
              <a:lnSpc>
                <a:spcPct val="150000"/>
              </a:lnSpc>
              <a:spcBef>
                <a:spcPts val="1200"/>
              </a:spcBef>
              <a:spcAft>
                <a:spcPts val="0"/>
              </a:spcAft>
              <a:buClr>
                <a:schemeClr val="dk1"/>
              </a:buClr>
              <a:buSzPts val="2400"/>
            </a:pPr>
            <a:r>
              <a:rPr lang="en-US" sz="3600" b="1" dirty="0">
                <a:solidFill>
                  <a:schemeClr val="accent1"/>
                </a:solidFill>
                <a:latin typeface="+mn-lt"/>
              </a:rPr>
              <a:t>Tell someone you trust</a:t>
            </a:r>
          </a:p>
        </p:txBody>
      </p:sp>
      <p:sp>
        <p:nvSpPr>
          <p:cNvPr id="22" name="Rectangle 21">
            <a:extLst>
              <a:ext uri="{FF2B5EF4-FFF2-40B4-BE49-F238E27FC236}">
                <a16:creationId xmlns:a16="http://schemas.microsoft.com/office/drawing/2014/main" id="{B68398CF-61AF-2096-A3B7-8F43F1BDC8DA}"/>
              </a:ext>
            </a:extLst>
          </p:cNvPr>
          <p:cNvSpPr/>
          <p:nvPr/>
        </p:nvSpPr>
        <p:spPr>
          <a:xfrm>
            <a:off x="424543" y="2092625"/>
            <a:ext cx="3797604" cy="857057"/>
          </a:xfrm>
          <a:prstGeom prst="rect">
            <a:avLst/>
          </a:prstGeom>
          <a:solidFill>
            <a:srgbClr val="FFF0CD"/>
          </a:solidFill>
          <a:ln w="28575">
            <a:solidFill>
              <a:schemeClr val="bg2"/>
            </a:solidFill>
          </a:ln>
          <a:effectLst>
            <a:outerShdw blurRad="101600" dist="190500" dir="2082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TextBox 22">
            <a:extLst>
              <a:ext uri="{FF2B5EF4-FFF2-40B4-BE49-F238E27FC236}">
                <a16:creationId xmlns:a16="http://schemas.microsoft.com/office/drawing/2014/main" id="{E96816CC-6E17-6B80-ACB3-9814119D331A}"/>
              </a:ext>
            </a:extLst>
          </p:cNvPr>
          <p:cNvSpPr txBox="1"/>
          <p:nvPr/>
        </p:nvSpPr>
        <p:spPr>
          <a:xfrm>
            <a:off x="865628" y="2125625"/>
            <a:ext cx="2944538" cy="715389"/>
          </a:xfrm>
          <a:prstGeom prst="rect">
            <a:avLst/>
          </a:prstGeom>
          <a:noFill/>
        </p:spPr>
        <p:txBody>
          <a:bodyPr wrap="square">
            <a:spAutoFit/>
          </a:bodyPr>
          <a:lstStyle/>
          <a:p>
            <a:pPr marL="0" marR="0" lvl="0" indent="0" algn="ctr" rtl="0">
              <a:lnSpc>
                <a:spcPct val="120000"/>
              </a:lnSpc>
              <a:spcBef>
                <a:spcPts val="0"/>
              </a:spcBef>
              <a:spcAft>
                <a:spcPts val="0"/>
              </a:spcAft>
              <a:buClr>
                <a:schemeClr val="dk1"/>
              </a:buClr>
              <a:buSzPts val="3600"/>
              <a:buFont typeface="Arial"/>
              <a:buNone/>
            </a:pPr>
            <a:r>
              <a:rPr lang="en-US" sz="3600" b="1" spc="-150" dirty="0">
                <a:solidFill>
                  <a:schemeClr val="tx2">
                    <a:lumMod val="50000"/>
                  </a:schemeClr>
                </a:solidFill>
                <a:latin typeface="Argent CF" panose="00000500000000000000" pitchFamily="50" charset="0"/>
                <a:sym typeface="Arial"/>
              </a:rPr>
              <a:t>Don’t panic!</a:t>
            </a:r>
          </a:p>
        </p:txBody>
      </p:sp>
      <p:pic>
        <p:nvPicPr>
          <p:cNvPr id="4" name="Picture 3">
            <a:extLst>
              <a:ext uri="{FF2B5EF4-FFF2-40B4-BE49-F238E27FC236}">
                <a16:creationId xmlns:a16="http://schemas.microsoft.com/office/drawing/2014/main" id="{415C9E24-DB53-F0D9-9648-C155BC6602E6}"/>
              </a:ext>
            </a:extLst>
          </p:cNvPr>
          <p:cNvPicPr>
            <a:picLocks noChangeAspect="1"/>
          </p:cNvPicPr>
          <p:nvPr/>
        </p:nvPicPr>
        <p:blipFill>
          <a:blip r:embed="rId3"/>
          <a:srcRect l="961" r="-961" b="4635"/>
          <a:stretch>
            <a:fillRect/>
          </a:stretch>
        </p:blipFill>
        <p:spPr>
          <a:xfrm>
            <a:off x="1079052" y="2607942"/>
            <a:ext cx="2231041" cy="2600754"/>
          </a:xfrm>
          <a:prstGeom prst="rect">
            <a:avLst/>
          </a:prstGeom>
        </p:spPr>
      </p:pic>
      <p:sp>
        <p:nvSpPr>
          <p:cNvPr id="25" name="Isosceles Triangle 24">
            <a:extLst>
              <a:ext uri="{FF2B5EF4-FFF2-40B4-BE49-F238E27FC236}">
                <a16:creationId xmlns:a16="http://schemas.microsoft.com/office/drawing/2014/main" id="{69A3BC52-B14E-4F2B-2E39-0888869ABE5E}"/>
              </a:ext>
            </a:extLst>
          </p:cNvPr>
          <p:cNvSpPr/>
          <p:nvPr/>
        </p:nvSpPr>
        <p:spPr>
          <a:xfrm rot="5400000">
            <a:off x="4663745" y="2397069"/>
            <a:ext cx="351049" cy="248168"/>
          </a:xfrm>
          <a:prstGeom prst="triangle">
            <a:avLst/>
          </a:prstGeom>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Isosceles Triangle 25">
            <a:extLst>
              <a:ext uri="{FF2B5EF4-FFF2-40B4-BE49-F238E27FC236}">
                <a16:creationId xmlns:a16="http://schemas.microsoft.com/office/drawing/2014/main" id="{528B0055-543C-3D11-DBD0-EAF9F1A8E738}"/>
              </a:ext>
            </a:extLst>
          </p:cNvPr>
          <p:cNvSpPr/>
          <p:nvPr/>
        </p:nvSpPr>
        <p:spPr>
          <a:xfrm rot="5400000">
            <a:off x="4663744" y="4683070"/>
            <a:ext cx="351049" cy="248168"/>
          </a:xfrm>
          <a:prstGeom prst="triangle">
            <a:avLst/>
          </a:prstGeom>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Isosceles Triangle 26">
            <a:extLst>
              <a:ext uri="{FF2B5EF4-FFF2-40B4-BE49-F238E27FC236}">
                <a16:creationId xmlns:a16="http://schemas.microsoft.com/office/drawing/2014/main" id="{D196C2CC-B649-2FD8-97AC-CB6792D98947}"/>
              </a:ext>
            </a:extLst>
          </p:cNvPr>
          <p:cNvSpPr/>
          <p:nvPr/>
        </p:nvSpPr>
        <p:spPr>
          <a:xfrm rot="5400000">
            <a:off x="4663744" y="6000242"/>
            <a:ext cx="351049" cy="248168"/>
          </a:xfrm>
          <a:prstGeom prst="triangle">
            <a:avLst/>
          </a:prstGeom>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a:extLst>
              <a:ext uri="{FF2B5EF4-FFF2-40B4-BE49-F238E27FC236}">
                <a16:creationId xmlns:a16="http://schemas.microsoft.com/office/drawing/2014/main" id="{71F4A111-1101-5507-F19D-CF63F4F23A6B}"/>
              </a:ext>
            </a:extLst>
          </p:cNvPr>
          <p:cNvSpPr/>
          <p:nvPr/>
        </p:nvSpPr>
        <p:spPr>
          <a:xfrm>
            <a:off x="424543" y="4326888"/>
            <a:ext cx="3793426" cy="2142483"/>
          </a:xfrm>
          <a:prstGeom prst="rect">
            <a:avLst/>
          </a:prstGeom>
          <a:solidFill>
            <a:srgbClr val="FFF0CD"/>
          </a:solidFill>
          <a:ln w="28575">
            <a:solidFill>
              <a:schemeClr val="bg2"/>
            </a:solidFill>
          </a:ln>
          <a:effectLst>
            <a:outerShdw blurRad="101600" dist="190500" dir="2082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TextBox 28">
            <a:extLst>
              <a:ext uri="{FF2B5EF4-FFF2-40B4-BE49-F238E27FC236}">
                <a16:creationId xmlns:a16="http://schemas.microsoft.com/office/drawing/2014/main" id="{7B0532A7-6E66-427C-2FFC-5CE234416C50}"/>
              </a:ext>
            </a:extLst>
          </p:cNvPr>
          <p:cNvSpPr txBox="1"/>
          <p:nvPr/>
        </p:nvSpPr>
        <p:spPr>
          <a:xfrm>
            <a:off x="609600" y="4490188"/>
            <a:ext cx="3456594" cy="1815882"/>
          </a:xfrm>
          <a:prstGeom prst="rect">
            <a:avLst/>
          </a:prstGeom>
          <a:noFill/>
        </p:spPr>
        <p:txBody>
          <a:bodyPr wrap="square">
            <a:spAutoFit/>
          </a:bodyPr>
          <a:lstStyle/>
          <a:p>
            <a:pPr marL="0" marR="0" lvl="0" indent="0" algn="ctr" rtl="0">
              <a:spcBef>
                <a:spcPts val="0"/>
              </a:spcBef>
              <a:spcAft>
                <a:spcPts val="0"/>
              </a:spcAft>
              <a:buClr>
                <a:schemeClr val="dk1"/>
              </a:buClr>
              <a:buSzPts val="3600"/>
              <a:buFont typeface="Arial"/>
              <a:buNone/>
            </a:pPr>
            <a:r>
              <a:rPr lang="en-US" sz="2800" b="1" spc="-150" dirty="0">
                <a:solidFill>
                  <a:schemeClr val="tx2">
                    <a:lumMod val="50000"/>
                  </a:schemeClr>
                </a:solidFill>
                <a:latin typeface="Argent CF" panose="00000500000000000000" pitchFamily="50" charset="0"/>
                <a:sym typeface="Arial"/>
              </a:rPr>
              <a:t>Getting help quickly is what matters</a:t>
            </a:r>
            <a:r>
              <a:rPr lang="en-US" sz="2800" b="1" spc="-150" dirty="0">
                <a:solidFill>
                  <a:schemeClr val="tx2">
                    <a:lumMod val="50000"/>
                  </a:schemeClr>
                </a:solidFill>
                <a:latin typeface="Argent CF" panose="00000500000000000000" pitchFamily="50" charset="0"/>
              </a:rPr>
              <a:t> </a:t>
            </a:r>
            <a:r>
              <a:rPr lang="en-US" sz="2800" b="1" spc="-150" dirty="0">
                <a:solidFill>
                  <a:schemeClr val="tx1"/>
                </a:solidFill>
                <a:latin typeface="Argent CF" panose="00000500000000000000" pitchFamily="50" charset="0"/>
              </a:rPr>
              <a:t>—</a:t>
            </a:r>
          </a:p>
          <a:p>
            <a:pPr marL="0" marR="0" lvl="0" indent="0" algn="ctr" rtl="0">
              <a:spcBef>
                <a:spcPts val="0"/>
              </a:spcBef>
              <a:spcAft>
                <a:spcPts val="0"/>
              </a:spcAft>
              <a:buClr>
                <a:schemeClr val="dk1"/>
              </a:buClr>
              <a:buSzPts val="3600"/>
              <a:buFont typeface="Arial"/>
              <a:buNone/>
            </a:pPr>
            <a:r>
              <a:rPr lang="en-US" sz="2800" spc="-150" dirty="0">
                <a:solidFill>
                  <a:schemeClr val="tx1"/>
                </a:solidFill>
                <a:latin typeface="Argent CF" panose="00000500000000000000" pitchFamily="50" charset="0"/>
                <a:sym typeface="Arial"/>
              </a:rPr>
              <a:t>Not blame, shame, </a:t>
            </a:r>
            <a:br>
              <a:rPr lang="en-US" sz="2800" spc="-150" dirty="0">
                <a:solidFill>
                  <a:schemeClr val="tx1"/>
                </a:solidFill>
                <a:latin typeface="Argent CF" panose="00000500000000000000" pitchFamily="50" charset="0"/>
                <a:sym typeface="Arial"/>
              </a:rPr>
            </a:br>
            <a:r>
              <a:rPr lang="en-US" sz="2800" spc="-150" dirty="0">
                <a:solidFill>
                  <a:schemeClr val="tx1"/>
                </a:solidFill>
                <a:latin typeface="Argent CF" panose="00000500000000000000" pitchFamily="50" charset="0"/>
                <a:sym typeface="Arial"/>
              </a:rPr>
              <a:t>or embarrass</a:t>
            </a:r>
            <a:r>
              <a:rPr lang="en-US" sz="2800" spc="-150" dirty="0">
                <a:solidFill>
                  <a:schemeClr val="tx1"/>
                </a:solidFill>
                <a:latin typeface="Argent CF" panose="00000500000000000000" pitchFamily="50" charset="0"/>
              </a:rPr>
              <a:t>ment.</a:t>
            </a:r>
            <a:endParaRPr lang="en-US" sz="2800" spc="-150" dirty="0">
              <a:solidFill>
                <a:schemeClr val="tx1"/>
              </a:solidFill>
              <a:latin typeface="Argent CF" panose="00000500000000000000" pitchFamily="50" charset="0"/>
              <a:sym typeface="Arial"/>
            </a:endParaRPr>
          </a:p>
        </p:txBody>
      </p:sp>
    </p:spTree>
    <p:extLst>
      <p:ext uri="{BB962C8B-B14F-4D97-AF65-F5344CB8AC3E}">
        <p14:creationId xmlns:p14="http://schemas.microsoft.com/office/powerpoint/2010/main" val="9126243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2">
          <a:extLst>
            <a:ext uri="{FF2B5EF4-FFF2-40B4-BE49-F238E27FC236}">
              <a16:creationId xmlns:a16="http://schemas.microsoft.com/office/drawing/2014/main" id="{061C3BB4-7155-7BE3-19FF-0359B74CBAB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11292D0-6217-F42D-70C5-BF01958965A4}"/>
              </a:ext>
            </a:extLst>
          </p:cNvPr>
          <p:cNvSpPr/>
          <p:nvPr/>
        </p:nvSpPr>
        <p:spPr>
          <a:xfrm>
            <a:off x="0" y="1008067"/>
            <a:ext cx="12191999" cy="681334"/>
          </a:xfrm>
          <a:prstGeom prst="rect">
            <a:avLst/>
          </a:prstGeom>
          <a:solidFill>
            <a:schemeClr val="accent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9" name="Google Shape;110;p2">
            <a:extLst>
              <a:ext uri="{FF2B5EF4-FFF2-40B4-BE49-F238E27FC236}">
                <a16:creationId xmlns:a16="http://schemas.microsoft.com/office/drawing/2014/main" id="{716A95DC-D73E-01DA-9D2B-77F78A077E63}"/>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grpSp>
        <p:nvGrpSpPr>
          <p:cNvPr id="10" name="Group 9">
            <a:extLst>
              <a:ext uri="{FF2B5EF4-FFF2-40B4-BE49-F238E27FC236}">
                <a16:creationId xmlns:a16="http://schemas.microsoft.com/office/drawing/2014/main" id="{D01A628A-CABB-1FDB-D07A-33F8B04D8985}"/>
              </a:ext>
            </a:extLst>
          </p:cNvPr>
          <p:cNvGrpSpPr/>
          <p:nvPr/>
        </p:nvGrpSpPr>
        <p:grpSpPr>
          <a:xfrm>
            <a:off x="566057" y="190499"/>
            <a:ext cx="11059886" cy="907832"/>
            <a:chOff x="742950" y="190499"/>
            <a:chExt cx="10706100" cy="907832"/>
          </a:xfrm>
          <a:solidFill>
            <a:schemeClr val="accent1"/>
          </a:solidFill>
          <a:effectLst>
            <a:outerShdw blurRad="50800" dist="38100" dir="2700000" algn="tl" rotWithShape="0">
              <a:prstClr val="black">
                <a:alpha val="40000"/>
              </a:prstClr>
            </a:outerShdw>
          </a:effectLst>
        </p:grpSpPr>
        <p:grpSp>
          <p:nvGrpSpPr>
            <p:cNvPr id="11" name="Group 10">
              <a:extLst>
                <a:ext uri="{FF2B5EF4-FFF2-40B4-BE49-F238E27FC236}">
                  <a16:creationId xmlns:a16="http://schemas.microsoft.com/office/drawing/2014/main" id="{E36F192F-72AE-CBC8-68D2-5A4EA9176999}"/>
                </a:ext>
              </a:extLst>
            </p:cNvPr>
            <p:cNvGrpSpPr/>
            <p:nvPr/>
          </p:nvGrpSpPr>
          <p:grpSpPr>
            <a:xfrm>
              <a:off x="6096000" y="190500"/>
              <a:ext cx="5353050" cy="907831"/>
              <a:chOff x="0" y="190500"/>
              <a:chExt cx="5191125" cy="907831"/>
            </a:xfrm>
            <a:grpFill/>
            <a:effectLst/>
          </p:grpSpPr>
          <p:sp>
            <p:nvSpPr>
              <p:cNvPr id="15" name="Rectangle 14">
                <a:extLst>
                  <a:ext uri="{FF2B5EF4-FFF2-40B4-BE49-F238E27FC236}">
                    <a16:creationId xmlns:a16="http://schemas.microsoft.com/office/drawing/2014/main" id="{52469872-4889-5AA9-B7AE-6BAED172D499}"/>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6" name="Isosceles Triangle 15">
                <a:extLst>
                  <a:ext uri="{FF2B5EF4-FFF2-40B4-BE49-F238E27FC236}">
                    <a16:creationId xmlns:a16="http://schemas.microsoft.com/office/drawing/2014/main" id="{B77380BB-F15F-14FB-012E-DE45D33C74DB}"/>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2" name="Group 11">
              <a:extLst>
                <a:ext uri="{FF2B5EF4-FFF2-40B4-BE49-F238E27FC236}">
                  <a16:creationId xmlns:a16="http://schemas.microsoft.com/office/drawing/2014/main" id="{52BEBA04-D2A0-5044-721A-40D949D77214}"/>
                </a:ext>
              </a:extLst>
            </p:cNvPr>
            <p:cNvGrpSpPr/>
            <p:nvPr/>
          </p:nvGrpSpPr>
          <p:grpSpPr>
            <a:xfrm flipH="1">
              <a:off x="742950" y="190499"/>
              <a:ext cx="5353050" cy="907831"/>
              <a:chOff x="0" y="190500"/>
              <a:chExt cx="5191125" cy="907831"/>
            </a:xfrm>
            <a:grpFill/>
            <a:effectLst/>
          </p:grpSpPr>
          <p:sp>
            <p:nvSpPr>
              <p:cNvPr id="13" name="Rectangle 12">
                <a:extLst>
                  <a:ext uri="{FF2B5EF4-FFF2-40B4-BE49-F238E27FC236}">
                    <a16:creationId xmlns:a16="http://schemas.microsoft.com/office/drawing/2014/main" id="{FF1D1851-3C5C-F9C9-8AF6-9CA9EB180948}"/>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4" name="Isosceles Triangle 13">
                <a:extLst>
                  <a:ext uri="{FF2B5EF4-FFF2-40B4-BE49-F238E27FC236}">
                    <a16:creationId xmlns:a16="http://schemas.microsoft.com/office/drawing/2014/main" id="{BF83D8DD-6733-49C2-E94C-2266B4E9CB68}"/>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7" name="Google Shape;145;p7">
            <a:extLst>
              <a:ext uri="{FF2B5EF4-FFF2-40B4-BE49-F238E27FC236}">
                <a16:creationId xmlns:a16="http://schemas.microsoft.com/office/drawing/2014/main" id="{73E4DE16-5F6D-33C6-5DFE-B7D4750B097D}"/>
              </a:ext>
            </a:extLst>
          </p:cNvPr>
          <p:cNvSpPr txBox="1">
            <a:spLocks noGrp="1"/>
          </p:cNvSpPr>
          <p:nvPr>
            <p:ph type="title"/>
          </p:nvPr>
        </p:nvSpPr>
        <p:spPr>
          <a:xfrm>
            <a:off x="334837" y="207503"/>
            <a:ext cx="11522075" cy="96335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dirty="0">
                <a:solidFill>
                  <a:schemeClr val="bg1"/>
                </a:solidFill>
                <a:latin typeface="+mj-lt"/>
              </a:rPr>
              <a:t>All About Passwords: Why They Matter</a:t>
            </a:r>
            <a:endParaRPr b="1" dirty="0">
              <a:solidFill>
                <a:schemeClr val="bg1"/>
              </a:solidFill>
              <a:latin typeface="+mj-lt"/>
            </a:endParaRPr>
          </a:p>
        </p:txBody>
      </p:sp>
      <p:sp>
        <p:nvSpPr>
          <p:cNvPr id="2" name="Google Shape;187;p13">
            <a:extLst>
              <a:ext uri="{FF2B5EF4-FFF2-40B4-BE49-F238E27FC236}">
                <a16:creationId xmlns:a16="http://schemas.microsoft.com/office/drawing/2014/main" id="{9CF5E12C-B69B-E20A-E172-6196B46D1026}"/>
              </a:ext>
            </a:extLst>
          </p:cNvPr>
          <p:cNvSpPr txBox="1">
            <a:spLocks noGrp="1"/>
          </p:cNvSpPr>
          <p:nvPr>
            <p:ph type="body" idx="2"/>
          </p:nvPr>
        </p:nvSpPr>
        <p:spPr>
          <a:xfrm>
            <a:off x="5760912" y="2209800"/>
            <a:ext cx="6096000" cy="4180114"/>
          </a:xfrm>
          <a:prstGeom prst="rect">
            <a:avLst/>
          </a:prstGeom>
          <a:noFill/>
          <a:ln>
            <a:noFill/>
          </a:ln>
        </p:spPr>
        <p:txBody>
          <a:bodyPr spcFirstLastPara="1" wrap="square" lIns="91425" tIns="45700" rIns="91425" bIns="45700" anchor="t" anchorCtr="0">
            <a:normAutofit fontScale="77500" lnSpcReduction="20000"/>
          </a:bodyPr>
          <a:lstStyle/>
          <a:p>
            <a:pPr marL="180000" lvl="0" indent="-180000" algn="l" rtl="0">
              <a:lnSpc>
                <a:spcPct val="150000"/>
              </a:lnSpc>
              <a:spcBef>
                <a:spcPts val="0"/>
              </a:spcBef>
              <a:spcAft>
                <a:spcPts val="0"/>
              </a:spcAft>
              <a:buClr>
                <a:schemeClr val="dk1"/>
              </a:buClr>
              <a:buSzPts val="2400"/>
              <a:buNone/>
            </a:pPr>
            <a:r>
              <a:rPr lang="en-US" sz="2800" b="1" dirty="0">
                <a:solidFill>
                  <a:schemeClr val="tx1"/>
                </a:solidFill>
                <a:latin typeface="+mn-lt"/>
              </a:rPr>
              <a:t>A strong password</a:t>
            </a:r>
            <a:r>
              <a:rPr lang="en-US" sz="2800" dirty="0">
                <a:solidFill>
                  <a:schemeClr val="tx1"/>
                </a:solidFill>
                <a:latin typeface="+mn-lt"/>
              </a:rPr>
              <a:t>:</a:t>
            </a:r>
            <a:endParaRPr sz="2800" dirty="0">
              <a:latin typeface="+mn-lt"/>
            </a:endParaRP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dirty="0">
                <a:latin typeface="+mn-lt"/>
              </a:rPr>
              <a:t>Is at least </a:t>
            </a:r>
            <a:r>
              <a:rPr lang="en-US" sz="2800" b="1" dirty="0">
                <a:solidFill>
                  <a:schemeClr val="accent1"/>
                </a:solidFill>
                <a:latin typeface="+mn-lt"/>
              </a:rPr>
              <a:t>10-12 characters long</a:t>
            </a: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b="1" dirty="0">
                <a:solidFill>
                  <a:schemeClr val="accent1"/>
                </a:solidFill>
                <a:latin typeface="+mn-lt"/>
              </a:rPr>
              <a:t>Uses a combo </a:t>
            </a:r>
            <a:r>
              <a:rPr lang="en-US" sz="2800" dirty="0">
                <a:latin typeface="+mn-lt"/>
              </a:rPr>
              <a:t>of letters, numbers, and </a:t>
            </a:r>
            <a:br>
              <a:rPr lang="en-US" sz="2800" dirty="0">
                <a:latin typeface="+mn-lt"/>
              </a:rPr>
            </a:br>
            <a:r>
              <a:rPr lang="en-US" sz="2800" dirty="0">
                <a:latin typeface="+mn-lt"/>
              </a:rPr>
              <a:t>symbols (@, !, %)</a:t>
            </a: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b="1" dirty="0">
                <a:solidFill>
                  <a:schemeClr val="accent1"/>
                </a:solidFill>
                <a:latin typeface="+mn-lt"/>
              </a:rPr>
              <a:t>Is not </a:t>
            </a:r>
            <a:r>
              <a:rPr lang="en-US" sz="2800" dirty="0">
                <a:latin typeface="+mn-lt"/>
              </a:rPr>
              <a:t>your name, birthday, pet name, or </a:t>
            </a:r>
            <a:br>
              <a:rPr lang="en-US" sz="2800" dirty="0">
                <a:latin typeface="+mn-lt"/>
              </a:rPr>
            </a:br>
            <a:r>
              <a:rPr lang="en-US" sz="2800" dirty="0">
                <a:latin typeface="+mn-lt"/>
              </a:rPr>
              <a:t>common strings (ABCD123)</a:t>
            </a: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b="1" dirty="0">
                <a:solidFill>
                  <a:schemeClr val="accent1"/>
                </a:solidFill>
                <a:latin typeface="+mn-lt"/>
              </a:rPr>
              <a:t>Is different</a:t>
            </a:r>
            <a:r>
              <a:rPr lang="en-US" sz="2800" dirty="0">
                <a:latin typeface="+mn-lt"/>
              </a:rPr>
              <a:t> for important accounts (banking, email)</a:t>
            </a:r>
          </a:p>
        </p:txBody>
      </p:sp>
      <p:sp>
        <p:nvSpPr>
          <p:cNvPr id="3" name="Google Shape;183;p12">
            <a:extLst>
              <a:ext uri="{FF2B5EF4-FFF2-40B4-BE49-F238E27FC236}">
                <a16:creationId xmlns:a16="http://schemas.microsoft.com/office/drawing/2014/main" id="{0D0A2995-2D5E-CB85-5E8D-2C8412D9C42C}"/>
              </a:ext>
            </a:extLst>
          </p:cNvPr>
          <p:cNvSpPr txBox="1">
            <a:spLocks/>
          </p:cNvSpPr>
          <p:nvPr/>
        </p:nvSpPr>
        <p:spPr>
          <a:xfrm>
            <a:off x="334837" y="2090058"/>
            <a:ext cx="5052275" cy="1638606"/>
          </a:xfrm>
          <a:prstGeom prst="rect">
            <a:avLst/>
          </a:prstGeom>
          <a:noFill/>
          <a:ln>
            <a:noFill/>
          </a:ln>
        </p:spPr>
        <p:txBody>
          <a:bodyPr spcFirstLastPara="1" vert="horz" wrap="square" lIns="91425" tIns="45700" rIns="91425" bIns="45700" rtlCol="0" anchor="t" anchorCtr="0">
            <a:normAutofit/>
          </a:bodyPr>
          <a:lstStyle>
            <a:lvl1pPr marL="457200" lvl="0"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800" kern="1200">
                <a:solidFill>
                  <a:schemeClr val="tx1"/>
                </a:solidFill>
                <a:latin typeface="+mn-lt"/>
                <a:ea typeface="+mn-ea"/>
                <a:cs typeface="+mn-cs"/>
              </a:defRPr>
            </a:lvl1pPr>
            <a:lvl2pPr marL="914400" lvl="1"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400" kern="1200">
                <a:solidFill>
                  <a:schemeClr val="tx1"/>
                </a:solidFill>
                <a:latin typeface="+mn-lt"/>
                <a:ea typeface="+mn-ea"/>
                <a:cs typeface="+mn-cs"/>
              </a:defRPr>
            </a:lvl2pPr>
            <a:lvl3pPr marL="1371600" lvl="2" indent="-228600" algn="l" defTabSz="914400" rtl="0" eaLnBrk="1" latinLnBrk="0" hangingPunct="1">
              <a:lnSpc>
                <a:spcPct val="150000"/>
              </a:lnSpc>
              <a:spcBef>
                <a:spcPts val="1200"/>
              </a:spcBef>
              <a:spcAft>
                <a:spcPts val="0"/>
              </a:spcAft>
              <a:buClr>
                <a:schemeClr val="dk1"/>
              </a:buClr>
              <a:buSzPts val="2000"/>
              <a:buFont typeface="Arial" panose="020B0604020202020204" pitchFamily="34" charset="0"/>
              <a:buNone/>
              <a:defRPr sz="2000" kern="1200">
                <a:solidFill>
                  <a:schemeClr val="tx1"/>
                </a:solidFill>
                <a:latin typeface="+mn-lt"/>
                <a:ea typeface="+mn-ea"/>
                <a:cs typeface="+mn-cs"/>
              </a:defRPr>
            </a:lvl3pPr>
            <a:lvl4pPr marL="1828800" lvl="3"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0" indent="-180000" algn="ctr">
              <a:lnSpc>
                <a:spcPct val="100000"/>
              </a:lnSpc>
              <a:spcBef>
                <a:spcPts val="0"/>
              </a:spcBef>
              <a:buClr>
                <a:srgbClr val="000000"/>
              </a:buClr>
              <a:buSzPts val="1800"/>
            </a:pPr>
            <a:r>
              <a:rPr lang="en-US" sz="3200" spc="-150" dirty="0">
                <a:latin typeface="Argent CF" panose="00000500000000000000" pitchFamily="50" charset="0"/>
              </a:rPr>
              <a:t>Your </a:t>
            </a:r>
            <a:r>
              <a:rPr lang="en-US" sz="3200" b="1" spc="-150" dirty="0">
                <a:solidFill>
                  <a:srgbClr val="306C56"/>
                </a:solidFill>
                <a:latin typeface="Argent CF" panose="00000500000000000000" pitchFamily="50" charset="0"/>
              </a:rPr>
              <a:t>password</a:t>
            </a:r>
            <a:r>
              <a:rPr lang="en-US" sz="3200" spc="-150" dirty="0">
                <a:latin typeface="Argent CF" panose="00000500000000000000" pitchFamily="50" charset="0"/>
              </a:rPr>
              <a:t> is </a:t>
            </a:r>
            <a:r>
              <a:rPr lang="en-US" sz="3200" b="1" spc="-150" dirty="0">
                <a:solidFill>
                  <a:srgbClr val="306C56"/>
                </a:solidFill>
                <a:latin typeface="Argent CF" panose="00000500000000000000" pitchFamily="50" charset="0"/>
              </a:rPr>
              <a:t>the key</a:t>
            </a:r>
            <a:r>
              <a:rPr lang="en-US" sz="3200" spc="-150" dirty="0">
                <a:latin typeface="Argent CF" panose="00000500000000000000" pitchFamily="50" charset="0"/>
              </a:rPr>
              <a:t> to your </a:t>
            </a:r>
            <a:r>
              <a:rPr lang="en-US" sz="3200" spc="-150" dirty="0">
                <a:solidFill>
                  <a:srgbClr val="306C56"/>
                </a:solidFill>
                <a:latin typeface="Argent CF" panose="00000500000000000000" pitchFamily="50" charset="0"/>
              </a:rPr>
              <a:t>digital front door</a:t>
            </a:r>
            <a:r>
              <a:rPr lang="en-US" sz="3200" spc="-150" dirty="0">
                <a:latin typeface="Argent CF" panose="00000500000000000000" pitchFamily="50" charset="0"/>
              </a:rPr>
              <a:t>.</a:t>
            </a:r>
          </a:p>
        </p:txBody>
      </p:sp>
      <p:pic>
        <p:nvPicPr>
          <p:cNvPr id="6" name="Graphic 5">
            <a:extLst>
              <a:ext uri="{FF2B5EF4-FFF2-40B4-BE49-F238E27FC236}">
                <a16:creationId xmlns:a16="http://schemas.microsoft.com/office/drawing/2014/main" id="{F86FB8BB-087D-C0FD-84A9-523EA0FFB9F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654629" y="2909361"/>
            <a:ext cx="2470449" cy="3574559"/>
          </a:xfrm>
          <a:prstGeom prst="rect">
            <a:avLst/>
          </a:prstGeom>
        </p:spPr>
      </p:pic>
    </p:spTree>
    <p:extLst>
      <p:ext uri="{BB962C8B-B14F-4D97-AF65-F5344CB8AC3E}">
        <p14:creationId xmlns:p14="http://schemas.microsoft.com/office/powerpoint/2010/main" val="35149588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72"/>
        <p:cNvGrpSpPr/>
        <p:nvPr/>
      </p:nvGrpSpPr>
      <p:grpSpPr>
        <a:xfrm>
          <a:off x="0" y="0"/>
          <a:ext cx="0" cy="0"/>
          <a:chOff x="0" y="0"/>
          <a:chExt cx="0" cy="0"/>
        </a:xfrm>
      </p:grpSpPr>
      <p:sp>
        <p:nvSpPr>
          <p:cNvPr id="8" name="Google Shape;153;p8">
            <a:extLst>
              <a:ext uri="{FF2B5EF4-FFF2-40B4-BE49-F238E27FC236}">
                <a16:creationId xmlns:a16="http://schemas.microsoft.com/office/drawing/2014/main" id="{113FCAE0-0BC9-54C6-3A5B-E6B0E03A8B83}"/>
              </a:ext>
            </a:extLst>
          </p:cNvPr>
          <p:cNvSpPr txBox="1">
            <a:spLocks noGrp="1"/>
          </p:cNvSpPr>
          <p:nvPr>
            <p:ph type="title"/>
          </p:nvPr>
        </p:nvSpPr>
        <p:spPr>
          <a:xfrm>
            <a:off x="2400300" y="883887"/>
            <a:ext cx="7391400" cy="937852"/>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ts val="4400"/>
              <a:buFont typeface="Arial"/>
              <a:buNone/>
            </a:pPr>
            <a:r>
              <a:rPr lang="en-US" dirty="0">
                <a:solidFill>
                  <a:schemeClr val="bg1"/>
                </a:solidFill>
                <a:latin typeface="Argent CF" panose="00000800000000000000" pitchFamily="50" charset="0"/>
              </a:rPr>
              <a:t>Take-Home Activity: </a:t>
            </a:r>
            <a:br>
              <a:rPr lang="en-US" dirty="0">
                <a:solidFill>
                  <a:schemeClr val="bg1"/>
                </a:solidFill>
                <a:latin typeface="Argent CF" panose="00000800000000000000" pitchFamily="50" charset="0"/>
              </a:rPr>
            </a:br>
            <a:r>
              <a:rPr lang="en-US" b="1" dirty="0">
                <a:solidFill>
                  <a:srgbClr val="B4F3E2"/>
                </a:solidFill>
                <a:latin typeface="+mj-lt"/>
              </a:rPr>
              <a:t>Password Toolkit</a:t>
            </a:r>
            <a:endParaRPr b="1" dirty="0">
              <a:solidFill>
                <a:srgbClr val="B4F3E2"/>
              </a:solidFill>
              <a:latin typeface="+mj-lt"/>
            </a:endParaRPr>
          </a:p>
        </p:txBody>
      </p:sp>
      <p:sp>
        <p:nvSpPr>
          <p:cNvPr id="9" name="Google Shape;154;p8">
            <a:extLst>
              <a:ext uri="{FF2B5EF4-FFF2-40B4-BE49-F238E27FC236}">
                <a16:creationId xmlns:a16="http://schemas.microsoft.com/office/drawing/2014/main" id="{0C3CC03E-119E-3F1E-8208-94213C6EBE61}"/>
              </a:ext>
            </a:extLst>
          </p:cNvPr>
          <p:cNvSpPr txBox="1">
            <a:spLocks/>
          </p:cNvSpPr>
          <p:nvPr/>
        </p:nvSpPr>
        <p:spPr>
          <a:xfrm>
            <a:off x="1751682" y="2267901"/>
            <a:ext cx="8802017" cy="3415229"/>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5400">
              <a:lnSpc>
                <a:spcPct val="125000"/>
              </a:lnSpc>
              <a:buClr>
                <a:srgbClr val="FFFFFF"/>
              </a:buClr>
              <a:buSzPts val="2000"/>
            </a:pPr>
            <a:r>
              <a:rPr lang="en-US" sz="2800" dirty="0">
                <a:solidFill>
                  <a:schemeClr val="bg1"/>
                </a:solidFill>
                <a:latin typeface="+mn-lt"/>
              </a:rPr>
              <a:t>The </a:t>
            </a:r>
            <a:r>
              <a:rPr lang="en-US" sz="2800" b="1" dirty="0">
                <a:solidFill>
                  <a:schemeClr val="bg1"/>
                </a:solidFill>
                <a:latin typeface="+mn-lt"/>
              </a:rPr>
              <a:t>Password Toolkit </a:t>
            </a:r>
            <a:r>
              <a:rPr lang="en-US" sz="2800" dirty="0">
                <a:solidFill>
                  <a:schemeClr val="bg1"/>
                </a:solidFill>
                <a:latin typeface="+mn-lt"/>
              </a:rPr>
              <a:t>includes:</a:t>
            </a:r>
            <a:br>
              <a:rPr lang="en-US" sz="2800" dirty="0">
                <a:solidFill>
                  <a:schemeClr val="bg1"/>
                </a:solidFill>
                <a:latin typeface="+mn-lt"/>
              </a:rPr>
            </a:br>
            <a:endParaRPr lang="en-US" sz="2800" dirty="0">
              <a:solidFill>
                <a:schemeClr val="bg1"/>
              </a:solidFill>
              <a:latin typeface="+mn-lt"/>
            </a:endParaRPr>
          </a:p>
        </p:txBody>
      </p:sp>
      <p:sp>
        <p:nvSpPr>
          <p:cNvPr id="10" name="Google Shape;154;p8">
            <a:extLst>
              <a:ext uri="{FF2B5EF4-FFF2-40B4-BE49-F238E27FC236}">
                <a16:creationId xmlns:a16="http://schemas.microsoft.com/office/drawing/2014/main" id="{33B22123-0184-9C43-8B29-B84D76095A60}"/>
              </a:ext>
            </a:extLst>
          </p:cNvPr>
          <p:cNvSpPr txBox="1">
            <a:spLocks/>
          </p:cNvSpPr>
          <p:nvPr/>
        </p:nvSpPr>
        <p:spPr>
          <a:xfrm>
            <a:off x="1796590" y="2928256"/>
            <a:ext cx="5975810" cy="3501571"/>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39750" indent="-514350">
              <a:lnSpc>
                <a:spcPct val="160000"/>
              </a:lnSpc>
              <a:buClr>
                <a:srgbClr val="FFFFFF"/>
              </a:buClr>
              <a:buSzPts val="2000"/>
              <a:buFont typeface="Wingdings" panose="05000000000000000000" pitchFamily="2" charset="2"/>
              <a:buChar char="q"/>
            </a:pPr>
            <a:r>
              <a:rPr lang="en-US" sz="2800" dirty="0">
                <a:solidFill>
                  <a:schemeClr val="bg1"/>
                </a:solidFill>
                <a:latin typeface="+mn-lt"/>
              </a:rPr>
              <a:t>3 methods to </a:t>
            </a:r>
            <a:r>
              <a:rPr lang="en-US" sz="2800" b="1" dirty="0">
                <a:solidFill>
                  <a:schemeClr val="accent4"/>
                </a:solidFill>
                <a:latin typeface="+mn-lt"/>
              </a:rPr>
              <a:t>create strong passwords</a:t>
            </a:r>
          </a:p>
          <a:p>
            <a:pPr marL="539750" indent="-514350">
              <a:lnSpc>
                <a:spcPct val="160000"/>
              </a:lnSpc>
              <a:buClr>
                <a:srgbClr val="FFFFFF"/>
              </a:buClr>
              <a:buSzPts val="2000"/>
              <a:buFont typeface="Wingdings" panose="05000000000000000000" pitchFamily="2" charset="2"/>
              <a:buChar char="q"/>
            </a:pPr>
            <a:r>
              <a:rPr lang="en-US" sz="2800" dirty="0">
                <a:solidFill>
                  <a:schemeClr val="bg1"/>
                </a:solidFill>
                <a:latin typeface="+mn-lt"/>
              </a:rPr>
              <a:t>Where to </a:t>
            </a:r>
            <a:r>
              <a:rPr lang="en-US" sz="2800" b="1" dirty="0">
                <a:solidFill>
                  <a:schemeClr val="accent4"/>
                </a:solidFill>
                <a:latin typeface="+mn-lt"/>
              </a:rPr>
              <a:t>safely write them down</a:t>
            </a:r>
          </a:p>
          <a:p>
            <a:pPr marL="539750" indent="-514350">
              <a:lnSpc>
                <a:spcPct val="160000"/>
              </a:lnSpc>
              <a:buClr>
                <a:srgbClr val="FFFFFF"/>
              </a:buClr>
              <a:buSzPts val="2000"/>
              <a:buFont typeface="Wingdings" panose="05000000000000000000" pitchFamily="2" charset="2"/>
              <a:buChar char="q"/>
            </a:pPr>
            <a:r>
              <a:rPr lang="en-US" sz="2800" b="1" dirty="0">
                <a:solidFill>
                  <a:schemeClr val="accent4"/>
                </a:solidFill>
                <a:latin typeface="+mn-lt"/>
              </a:rPr>
              <a:t>How to reset</a:t>
            </a:r>
            <a:r>
              <a:rPr lang="en-US" sz="2800" dirty="0">
                <a:solidFill>
                  <a:schemeClr val="accent4"/>
                </a:solidFill>
                <a:latin typeface="+mn-lt"/>
              </a:rPr>
              <a:t> </a:t>
            </a:r>
            <a:r>
              <a:rPr lang="en-US" sz="2800" dirty="0">
                <a:solidFill>
                  <a:schemeClr val="bg1"/>
                </a:solidFill>
                <a:latin typeface="+mn-lt"/>
              </a:rPr>
              <a:t>if you forget</a:t>
            </a:r>
          </a:p>
          <a:p>
            <a:pPr marL="539750" indent="-514350">
              <a:lnSpc>
                <a:spcPct val="160000"/>
              </a:lnSpc>
              <a:buClr>
                <a:srgbClr val="FFFFFF"/>
              </a:buClr>
              <a:buSzPts val="2000"/>
              <a:buFont typeface="Wingdings" panose="05000000000000000000" pitchFamily="2" charset="2"/>
              <a:buChar char="q"/>
            </a:pPr>
            <a:r>
              <a:rPr lang="en-US" sz="2800" b="1" dirty="0">
                <a:solidFill>
                  <a:schemeClr val="accent4"/>
                </a:solidFill>
                <a:latin typeface="+mn-lt"/>
              </a:rPr>
              <a:t>Practice worksheet</a:t>
            </a:r>
          </a:p>
        </p:txBody>
      </p:sp>
      <p:pic>
        <p:nvPicPr>
          <p:cNvPr id="13" name="Picture 12">
            <a:extLst>
              <a:ext uri="{FF2B5EF4-FFF2-40B4-BE49-F238E27FC236}">
                <a16:creationId xmlns:a16="http://schemas.microsoft.com/office/drawing/2014/main" id="{BE3FB273-343C-1028-4EA3-B21764576333}"/>
              </a:ext>
            </a:extLst>
          </p:cNvPr>
          <p:cNvPicPr>
            <a:picLocks noChangeAspect="1"/>
          </p:cNvPicPr>
          <p:nvPr/>
        </p:nvPicPr>
        <p:blipFill>
          <a:blip r:embed="rId4"/>
          <a:srcRect l="10268" b="25609"/>
          <a:stretch>
            <a:fillRect/>
          </a:stretch>
        </p:blipFill>
        <p:spPr>
          <a:xfrm>
            <a:off x="-740229" y="4064000"/>
            <a:ext cx="3370150" cy="2794000"/>
          </a:xfrm>
          <a:prstGeom prst="rect">
            <a:avLst/>
          </a:prstGeom>
          <a:effectLst>
            <a:outerShdw blurRad="127000" dist="101600" dir="16200000" rotWithShape="0">
              <a:prstClr val="black">
                <a:alpha val="30000"/>
              </a:prst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4">
          <a:extLst>
            <a:ext uri="{FF2B5EF4-FFF2-40B4-BE49-F238E27FC236}">
              <a16:creationId xmlns:a16="http://schemas.microsoft.com/office/drawing/2014/main" id="{E2E42FAB-B9BF-47C5-A70D-B858A9DEBE0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2A7E894-C3EE-FE2A-C10F-B3DBCDD4B624}"/>
              </a:ext>
            </a:extLst>
          </p:cNvPr>
          <p:cNvSpPr/>
          <p:nvPr/>
        </p:nvSpPr>
        <p:spPr>
          <a:xfrm>
            <a:off x="0" y="308656"/>
            <a:ext cx="12191996" cy="681334"/>
          </a:xfrm>
          <a:prstGeom prst="rect">
            <a:avLst/>
          </a:prstGeom>
          <a:solidFill>
            <a:schemeClr val="accent1">
              <a:lumMod val="20000"/>
              <a:lumOff val="80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2" name="Google Shape;110;p2">
            <a:extLst>
              <a:ext uri="{FF2B5EF4-FFF2-40B4-BE49-F238E27FC236}">
                <a16:creationId xmlns:a16="http://schemas.microsoft.com/office/drawing/2014/main" id="{4DFB916A-981D-E697-5129-205AA5E95634}"/>
              </a:ext>
            </a:extLst>
          </p:cNvPr>
          <p:cNvSpPr txBox="1">
            <a:spLocks/>
          </p:cNvSpPr>
          <p:nvPr/>
        </p:nvSpPr>
        <p:spPr>
          <a:xfrm>
            <a:off x="6096000" y="308656"/>
            <a:ext cx="6095999" cy="681945"/>
          </a:xfrm>
          <a:prstGeom prst="rect">
            <a:avLst/>
          </a:prstGeom>
          <a:solidFill>
            <a:schemeClr val="accent1">
              <a:lumMod val="20000"/>
              <a:lumOff val="80000"/>
            </a:schemeClr>
          </a:solid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grpSp>
        <p:nvGrpSpPr>
          <p:cNvPr id="5" name="Group 4">
            <a:extLst>
              <a:ext uri="{FF2B5EF4-FFF2-40B4-BE49-F238E27FC236}">
                <a16:creationId xmlns:a16="http://schemas.microsoft.com/office/drawing/2014/main" id="{C0B3033B-95AD-E93B-6F40-664619A7B999}"/>
              </a:ext>
            </a:extLst>
          </p:cNvPr>
          <p:cNvGrpSpPr/>
          <p:nvPr/>
        </p:nvGrpSpPr>
        <p:grpSpPr>
          <a:xfrm>
            <a:off x="0" y="190500"/>
            <a:ext cx="6616700" cy="907831"/>
            <a:chOff x="0" y="190500"/>
            <a:chExt cx="5191125" cy="907831"/>
          </a:xfrm>
          <a:solidFill>
            <a:schemeClr val="accent1"/>
          </a:solidFill>
          <a:effectLst>
            <a:outerShdw blurRad="50800" dist="38100" dir="2700000" algn="tl" rotWithShape="0">
              <a:prstClr val="black">
                <a:alpha val="28000"/>
              </a:prstClr>
            </a:outerShdw>
          </a:effectLst>
        </p:grpSpPr>
        <p:sp>
          <p:nvSpPr>
            <p:cNvPr id="6" name="Rectangle 5">
              <a:extLst>
                <a:ext uri="{FF2B5EF4-FFF2-40B4-BE49-F238E27FC236}">
                  <a16:creationId xmlns:a16="http://schemas.microsoft.com/office/drawing/2014/main" id="{0276BE81-F626-494C-599A-F1C3ED5E25CD}"/>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dirty="0"/>
            </a:p>
          </p:txBody>
        </p:sp>
        <p:sp>
          <p:nvSpPr>
            <p:cNvPr id="7" name="Isosceles Triangle 6">
              <a:extLst>
                <a:ext uri="{FF2B5EF4-FFF2-40B4-BE49-F238E27FC236}">
                  <a16:creationId xmlns:a16="http://schemas.microsoft.com/office/drawing/2014/main" id="{4A26F2FE-E5B3-9358-6F4A-6A5DC34387B8}"/>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8" name="Google Shape;110;p2">
            <a:extLst>
              <a:ext uri="{FF2B5EF4-FFF2-40B4-BE49-F238E27FC236}">
                <a16:creationId xmlns:a16="http://schemas.microsoft.com/office/drawing/2014/main" id="{E9B941E9-60C8-D85E-BF37-A3ECEBE3C585}"/>
              </a:ext>
            </a:extLst>
          </p:cNvPr>
          <p:cNvSpPr txBox="1">
            <a:spLocks/>
          </p:cNvSpPr>
          <p:nvPr/>
        </p:nvSpPr>
        <p:spPr>
          <a:xfrm>
            <a:off x="334975" y="249577"/>
            <a:ext cx="6176654" cy="848753"/>
          </a:xfrm>
          <a:prstGeom prst="rect">
            <a:avLst/>
          </a:prstGeom>
          <a:noFill/>
          <a:ln>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400"/>
              <a:buFont typeface="Arial"/>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b="1" dirty="0">
                <a:solidFill>
                  <a:schemeClr val="bg1"/>
                </a:solidFill>
              </a:rPr>
              <a:t>Today’s Achievements</a:t>
            </a:r>
          </a:p>
        </p:txBody>
      </p:sp>
      <p:sp>
        <p:nvSpPr>
          <p:cNvPr id="10" name="Google Shape;183;p12">
            <a:extLst>
              <a:ext uri="{FF2B5EF4-FFF2-40B4-BE49-F238E27FC236}">
                <a16:creationId xmlns:a16="http://schemas.microsoft.com/office/drawing/2014/main" id="{88AAAC8D-2FD9-4604-9F4B-3E566F33DC95}"/>
              </a:ext>
            </a:extLst>
          </p:cNvPr>
          <p:cNvSpPr txBox="1">
            <a:spLocks/>
          </p:cNvSpPr>
          <p:nvPr/>
        </p:nvSpPr>
        <p:spPr>
          <a:xfrm>
            <a:off x="334973" y="1435100"/>
            <a:ext cx="5052275" cy="1638606"/>
          </a:xfrm>
          <a:prstGeom prst="rect">
            <a:avLst/>
          </a:prstGeom>
          <a:noFill/>
          <a:ln>
            <a:noFill/>
          </a:ln>
        </p:spPr>
        <p:txBody>
          <a:bodyPr spcFirstLastPara="1" vert="horz" wrap="square" lIns="91425" tIns="45700" rIns="91425" bIns="45700" rtlCol="0" anchor="t" anchorCtr="0">
            <a:normAutofit/>
          </a:bodyPr>
          <a:lstStyle>
            <a:lvl1pPr marL="457200" lvl="0"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800" kern="1200">
                <a:solidFill>
                  <a:schemeClr val="tx1"/>
                </a:solidFill>
                <a:latin typeface="+mn-lt"/>
                <a:ea typeface="+mn-ea"/>
                <a:cs typeface="+mn-cs"/>
              </a:defRPr>
            </a:lvl1pPr>
            <a:lvl2pPr marL="914400" lvl="1"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400" kern="1200">
                <a:solidFill>
                  <a:schemeClr val="tx1"/>
                </a:solidFill>
                <a:latin typeface="+mn-lt"/>
                <a:ea typeface="+mn-ea"/>
                <a:cs typeface="+mn-cs"/>
              </a:defRPr>
            </a:lvl2pPr>
            <a:lvl3pPr marL="1371600" lvl="2" indent="-228600" algn="l" defTabSz="914400" rtl="0" eaLnBrk="1" latinLnBrk="0" hangingPunct="1">
              <a:lnSpc>
                <a:spcPct val="150000"/>
              </a:lnSpc>
              <a:spcBef>
                <a:spcPts val="1200"/>
              </a:spcBef>
              <a:spcAft>
                <a:spcPts val="0"/>
              </a:spcAft>
              <a:buClr>
                <a:schemeClr val="dk1"/>
              </a:buClr>
              <a:buSzPts val="2000"/>
              <a:buFont typeface="Arial" panose="020B0604020202020204" pitchFamily="34" charset="0"/>
              <a:buNone/>
              <a:defRPr sz="2000" kern="1200">
                <a:solidFill>
                  <a:schemeClr val="tx1"/>
                </a:solidFill>
                <a:latin typeface="+mn-lt"/>
                <a:ea typeface="+mn-ea"/>
                <a:cs typeface="+mn-cs"/>
              </a:defRPr>
            </a:lvl3pPr>
            <a:lvl4pPr marL="1828800" lvl="3"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0" indent="-180000">
              <a:lnSpc>
                <a:spcPct val="100000"/>
              </a:lnSpc>
              <a:spcBef>
                <a:spcPts val="0"/>
              </a:spcBef>
              <a:buClr>
                <a:srgbClr val="000000"/>
              </a:buClr>
              <a:buSzPts val="1800"/>
            </a:pPr>
            <a:r>
              <a:rPr lang="en-US" spc="-150" dirty="0">
                <a:latin typeface="Argent CF" panose="00000500000000000000" pitchFamily="50" charset="0"/>
              </a:rPr>
              <a:t>Scammers count on people not knowing this stuff. </a:t>
            </a:r>
            <a:br>
              <a:rPr lang="en-US" spc="-150" dirty="0">
                <a:solidFill>
                  <a:schemeClr val="accent1"/>
                </a:solidFill>
                <a:latin typeface="Argent CF" panose="00000500000000000000" pitchFamily="50" charset="0"/>
              </a:rPr>
            </a:br>
            <a:r>
              <a:rPr lang="en-US" spc="-150" dirty="0">
                <a:solidFill>
                  <a:schemeClr val="accent1"/>
                </a:solidFill>
                <a:latin typeface="Argent CF" panose="00000500000000000000" pitchFamily="50" charset="0"/>
              </a:rPr>
              <a:t>You're no longer one of them.</a:t>
            </a:r>
          </a:p>
        </p:txBody>
      </p:sp>
      <p:sp>
        <p:nvSpPr>
          <p:cNvPr id="19" name="TextBox 18">
            <a:extLst>
              <a:ext uri="{FF2B5EF4-FFF2-40B4-BE49-F238E27FC236}">
                <a16:creationId xmlns:a16="http://schemas.microsoft.com/office/drawing/2014/main" id="{7CC3AA1A-8885-38A7-392A-FE8B2EBC09E2}"/>
              </a:ext>
            </a:extLst>
          </p:cNvPr>
          <p:cNvSpPr txBox="1"/>
          <p:nvPr/>
        </p:nvSpPr>
        <p:spPr>
          <a:xfrm>
            <a:off x="397269" y="2897436"/>
            <a:ext cx="5364553" cy="2262158"/>
          </a:xfrm>
          <a:prstGeom prst="rect">
            <a:avLst/>
          </a:prstGeom>
          <a:noFill/>
        </p:spPr>
        <p:txBody>
          <a:bodyPr wrap="square">
            <a:spAutoFit/>
          </a:bodyPr>
          <a:lstStyle/>
          <a:p>
            <a:pPr marL="0" marR="0" lvl="0" indent="-180000" algn="l" defTabSz="914400" rtl="0" eaLnBrk="1" fontAlgn="auto" latinLnBrk="0" hangingPunct="1">
              <a:lnSpc>
                <a:spcPct val="150000"/>
              </a:lnSpc>
              <a:spcBef>
                <a:spcPts val="0"/>
              </a:spcBef>
              <a:spcAft>
                <a:spcPts val="0"/>
              </a:spcAft>
              <a:buClr>
                <a:srgbClr val="000000"/>
              </a:buClr>
              <a:buSzPts val="1800"/>
              <a:buFont typeface="Arial"/>
              <a:buNone/>
              <a:tabLst/>
              <a:defRPr/>
            </a:pPr>
            <a:r>
              <a:rPr kumimoji="0" lang="en-US" sz="2400" b="1" i="0" u="none" strike="noStrike" kern="0" cap="none" spc="0" normalizeH="0" baseline="0" noProof="0" dirty="0">
                <a:ln>
                  <a:noFill/>
                </a:ln>
                <a:solidFill>
                  <a:srgbClr val="000000"/>
                </a:solidFill>
                <a:effectLst/>
                <a:uLnTx/>
                <a:uFillTx/>
                <a:latin typeface="+mn-lt"/>
                <a:cs typeface="Arial"/>
                <a:sym typeface="Arial"/>
              </a:rPr>
              <a:t>Scams are </a:t>
            </a:r>
            <a:r>
              <a:rPr kumimoji="0" lang="en-US" sz="2400" b="1" i="1" u="none" strike="noStrike" kern="0" cap="none" spc="0" normalizeH="0" baseline="0" noProof="0" dirty="0">
                <a:ln>
                  <a:noFill/>
                </a:ln>
                <a:solidFill>
                  <a:schemeClr val="accent1"/>
                </a:solidFill>
                <a:effectLst/>
                <a:uLnTx/>
                <a:uFillTx/>
                <a:latin typeface="+mn-lt"/>
                <a:cs typeface="Arial"/>
                <a:sym typeface="Arial"/>
              </a:rPr>
              <a:t>carefully crafted </a:t>
            </a:r>
            <a:r>
              <a:rPr kumimoji="0" lang="en-US" sz="2400" b="1" i="0" u="none" strike="noStrike" kern="0" cap="none" spc="0" normalizeH="0" baseline="0" noProof="0" dirty="0">
                <a:ln>
                  <a:noFill/>
                </a:ln>
                <a:solidFill>
                  <a:srgbClr val="000000"/>
                </a:solidFill>
                <a:effectLst/>
                <a:uLnTx/>
                <a:uFillTx/>
                <a:latin typeface="+mn-lt"/>
                <a:cs typeface="Arial"/>
                <a:sym typeface="Arial"/>
              </a:rPr>
              <a:t>to trick </a:t>
            </a:r>
            <a:r>
              <a:rPr kumimoji="0" lang="en-US" sz="2400" i="0" u="none" strike="noStrike" kern="0" cap="none" spc="0" normalizeH="0" baseline="0" noProof="0" dirty="0">
                <a:ln>
                  <a:noFill/>
                </a:ln>
                <a:solidFill>
                  <a:srgbClr val="000000"/>
                </a:solidFill>
                <a:effectLst/>
                <a:uLnTx/>
                <a:uFillTx/>
                <a:latin typeface="+mn-lt"/>
                <a:cs typeface="Arial"/>
                <a:sym typeface="Arial"/>
              </a:rPr>
              <a:t>even the most tech-savvy people. </a:t>
            </a:r>
            <a:r>
              <a:rPr kumimoji="0" lang="en-US" sz="2400" b="1" i="0" u="none" strike="noStrike" kern="0" cap="none" spc="0" normalizeH="0" baseline="0" noProof="0" dirty="0">
                <a:ln>
                  <a:noFill/>
                </a:ln>
                <a:solidFill>
                  <a:srgbClr val="000000"/>
                </a:solidFill>
                <a:effectLst/>
                <a:uLnTx/>
                <a:uFillTx/>
                <a:latin typeface="+mn-lt"/>
                <a:cs typeface="Arial"/>
                <a:sym typeface="Arial"/>
              </a:rPr>
              <a:t>Knowing </a:t>
            </a:r>
            <a:r>
              <a:rPr kumimoji="0" lang="en-US" sz="2400" b="1" i="1" u="none" strike="noStrike" kern="0" cap="none" spc="0" normalizeH="0" baseline="0" noProof="0" dirty="0">
                <a:ln>
                  <a:noFill/>
                </a:ln>
                <a:solidFill>
                  <a:srgbClr val="000000"/>
                </a:solidFill>
                <a:effectLst/>
                <a:uLnTx/>
                <a:uFillTx/>
                <a:latin typeface="+mn-lt"/>
                <a:cs typeface="Arial"/>
                <a:sym typeface="Arial"/>
              </a:rPr>
              <a:t>how</a:t>
            </a:r>
            <a:r>
              <a:rPr kumimoji="0" lang="en-US" sz="2400" b="1" i="0" u="none" strike="noStrike" kern="0" cap="none" spc="0" normalizeH="0" baseline="0" noProof="0" dirty="0">
                <a:ln>
                  <a:noFill/>
                </a:ln>
                <a:solidFill>
                  <a:srgbClr val="000000"/>
                </a:solidFill>
                <a:effectLst/>
                <a:uLnTx/>
                <a:uFillTx/>
                <a:latin typeface="+mn-lt"/>
                <a:cs typeface="Arial"/>
                <a:sym typeface="Arial"/>
              </a:rPr>
              <a:t> to spot them </a:t>
            </a:r>
            <a:r>
              <a:rPr kumimoji="0" lang="en-US" sz="2400" i="0" u="none" strike="noStrike" kern="0" cap="none" spc="0" normalizeH="0" baseline="0" noProof="0" dirty="0">
                <a:ln>
                  <a:noFill/>
                </a:ln>
                <a:solidFill>
                  <a:srgbClr val="000000"/>
                </a:solidFill>
                <a:effectLst/>
                <a:uLnTx/>
                <a:uFillTx/>
                <a:latin typeface="+mn-lt"/>
                <a:cs typeface="Arial"/>
                <a:sym typeface="Arial"/>
              </a:rPr>
              <a:t>— and </a:t>
            </a:r>
            <a:r>
              <a:rPr kumimoji="0" lang="en-US" sz="2400" b="1" i="1" u="none" strike="noStrike" kern="0" cap="none" spc="0" normalizeH="0" baseline="0" noProof="0" dirty="0">
                <a:ln>
                  <a:noFill/>
                </a:ln>
                <a:solidFill>
                  <a:srgbClr val="000000"/>
                </a:solidFill>
                <a:effectLst/>
                <a:uLnTx/>
                <a:uFillTx/>
                <a:latin typeface="+mn-lt"/>
                <a:cs typeface="Arial"/>
                <a:sym typeface="Arial"/>
              </a:rPr>
              <a:t>what </a:t>
            </a:r>
            <a:r>
              <a:rPr kumimoji="0" lang="en-US" sz="2400" b="1" u="none" strike="noStrike" kern="0" cap="none" spc="0" normalizeH="0" baseline="0" noProof="0" dirty="0">
                <a:ln>
                  <a:noFill/>
                </a:ln>
                <a:solidFill>
                  <a:srgbClr val="000000"/>
                </a:solidFill>
                <a:effectLst/>
                <a:uLnTx/>
                <a:uFillTx/>
                <a:latin typeface="+mn-lt"/>
                <a:cs typeface="Arial"/>
                <a:sym typeface="Arial"/>
              </a:rPr>
              <a:t>to do</a:t>
            </a:r>
            <a:r>
              <a:rPr kumimoji="0" lang="en-US" sz="2400" b="1" i="1" u="none" strike="noStrike" kern="0" cap="none" spc="0" normalizeH="0" baseline="0" noProof="0" dirty="0">
                <a:ln>
                  <a:noFill/>
                </a:ln>
                <a:solidFill>
                  <a:srgbClr val="000000"/>
                </a:solidFill>
                <a:effectLst/>
                <a:uLnTx/>
                <a:uFillTx/>
                <a:latin typeface="+mn-lt"/>
                <a:cs typeface="Arial"/>
                <a:sym typeface="Arial"/>
              </a:rPr>
              <a:t> </a:t>
            </a:r>
            <a:r>
              <a:rPr kumimoji="0" lang="en-US" sz="2400" i="0" u="none" strike="noStrike" kern="0" cap="none" spc="0" normalizeH="0" baseline="0" noProof="0" dirty="0">
                <a:ln>
                  <a:noFill/>
                </a:ln>
                <a:solidFill>
                  <a:srgbClr val="000000"/>
                </a:solidFill>
                <a:effectLst/>
                <a:uLnTx/>
                <a:uFillTx/>
                <a:latin typeface="+mn-lt"/>
                <a:cs typeface="Arial"/>
                <a:sym typeface="Arial"/>
              </a:rPr>
              <a:t>— puts </a:t>
            </a:r>
            <a:r>
              <a:rPr kumimoji="0" lang="en-US" sz="2400" b="1" i="1" u="none" strike="noStrike" kern="0" cap="none" spc="0" normalizeH="0" baseline="0" noProof="0" dirty="0">
                <a:ln>
                  <a:noFill/>
                </a:ln>
                <a:solidFill>
                  <a:srgbClr val="000000"/>
                </a:solidFill>
                <a:effectLst/>
                <a:uLnTx/>
                <a:uFillTx/>
                <a:latin typeface="+mn-lt"/>
                <a:cs typeface="Arial"/>
                <a:sym typeface="Arial"/>
              </a:rPr>
              <a:t>you</a:t>
            </a:r>
            <a:r>
              <a:rPr kumimoji="0" lang="en-US" sz="2400" b="1" i="0" u="none" strike="noStrike" kern="0" cap="none" spc="0" normalizeH="0" baseline="0" noProof="0" dirty="0">
                <a:ln>
                  <a:noFill/>
                </a:ln>
                <a:solidFill>
                  <a:srgbClr val="000000"/>
                </a:solidFill>
                <a:effectLst/>
                <a:uLnTx/>
                <a:uFillTx/>
                <a:latin typeface="+mn-lt"/>
                <a:cs typeface="Arial"/>
                <a:sym typeface="Arial"/>
              </a:rPr>
              <a:t> firmly in control</a:t>
            </a:r>
            <a:r>
              <a:rPr kumimoji="0" lang="en-US" sz="2400" i="0" u="none" strike="noStrike" kern="0" cap="none" spc="0" normalizeH="0" baseline="0" noProof="0" dirty="0">
                <a:ln>
                  <a:noFill/>
                </a:ln>
                <a:solidFill>
                  <a:srgbClr val="000000"/>
                </a:solidFill>
                <a:effectLst/>
                <a:uLnTx/>
                <a:uFillTx/>
                <a:latin typeface="+mn-lt"/>
                <a:cs typeface="Arial"/>
                <a:sym typeface="Arial"/>
              </a:rPr>
              <a:t>.</a:t>
            </a:r>
            <a:endParaRPr kumimoji="0" lang="en-US" sz="2400" i="0" u="none" strike="noStrike" kern="0" cap="none" spc="0" normalizeH="0" baseline="0" noProof="0" dirty="0">
              <a:ln>
                <a:noFill/>
              </a:ln>
              <a:solidFill>
                <a:srgbClr val="D96500"/>
              </a:solidFill>
              <a:effectLst/>
              <a:uLnTx/>
              <a:uFillTx/>
              <a:latin typeface="+mn-lt"/>
              <a:cs typeface="Arial"/>
              <a:sym typeface="Arial"/>
            </a:endParaRPr>
          </a:p>
        </p:txBody>
      </p:sp>
      <p:sp>
        <p:nvSpPr>
          <p:cNvPr id="22" name="Google Shape;246;p20">
            <a:extLst>
              <a:ext uri="{FF2B5EF4-FFF2-40B4-BE49-F238E27FC236}">
                <a16:creationId xmlns:a16="http://schemas.microsoft.com/office/drawing/2014/main" id="{235A663A-AFE2-B78B-FA09-6912839F5E66}"/>
              </a:ext>
            </a:extLst>
          </p:cNvPr>
          <p:cNvSpPr txBox="1">
            <a:spLocks/>
          </p:cNvSpPr>
          <p:nvPr/>
        </p:nvSpPr>
        <p:spPr>
          <a:xfrm>
            <a:off x="5824118" y="1216485"/>
            <a:ext cx="6032909" cy="5195201"/>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28600" algn="l" rtl="0">
              <a:lnSpc>
                <a:spcPct val="150000"/>
              </a:lnSpc>
              <a:spcBef>
                <a:spcPts val="12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L="914400" marR="0" lvl="1" indent="-228600" algn="l" rtl="0">
              <a:lnSpc>
                <a:spcPct val="150000"/>
              </a:lnSpc>
              <a:spcBef>
                <a:spcPts val="12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lnSpc>
                <a:spcPct val="150000"/>
              </a:lnSpc>
              <a:spcBef>
                <a:spcPts val="12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342900" algn="l" rtl="0">
              <a:lnSpc>
                <a:spcPct val="15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5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76200" indent="0">
              <a:spcBef>
                <a:spcPts val="1500"/>
              </a:spcBef>
              <a:buSzPct val="100000"/>
            </a:pPr>
            <a:r>
              <a:rPr lang="en-US" sz="2600" dirty="0">
                <a:latin typeface="+mn-lt"/>
              </a:rPr>
              <a:t>Today, </a:t>
            </a:r>
            <a:r>
              <a:rPr lang="en-US" sz="2600" b="1" dirty="0">
                <a:latin typeface="+mn-lt"/>
              </a:rPr>
              <a:t>you learned</a:t>
            </a:r>
            <a:r>
              <a:rPr lang="en-US" sz="2600" dirty="0">
                <a:latin typeface="+mn-lt"/>
              </a:rPr>
              <a:t>:</a:t>
            </a:r>
          </a:p>
          <a:p>
            <a:pPr indent="-381000">
              <a:spcBef>
                <a:spcPts val="1500"/>
              </a:spcBef>
              <a:buSzPct val="100000"/>
              <a:buFont typeface="Wingdings" panose="05000000000000000000" pitchFamily="2" charset="2"/>
              <a:buChar char="ü"/>
            </a:pPr>
            <a:r>
              <a:rPr lang="en-US" sz="2300" dirty="0">
                <a:solidFill>
                  <a:schemeClr val="tx1"/>
                </a:solidFill>
                <a:latin typeface="+mn-lt"/>
              </a:rPr>
              <a:t>That </a:t>
            </a:r>
            <a:r>
              <a:rPr lang="en-US" sz="2300" b="1" dirty="0">
                <a:solidFill>
                  <a:schemeClr val="accent1"/>
                </a:solidFill>
                <a:latin typeface="+mn-lt"/>
              </a:rPr>
              <a:t>scams target human decency</a:t>
            </a:r>
            <a:r>
              <a:rPr lang="en-US" sz="2300" dirty="0">
                <a:solidFill>
                  <a:schemeClr val="tx1"/>
                </a:solidFill>
                <a:latin typeface="+mn-lt"/>
              </a:rPr>
              <a:t>, </a:t>
            </a:r>
            <a:r>
              <a:rPr lang="en-US" sz="2300" i="1" dirty="0">
                <a:solidFill>
                  <a:schemeClr val="tx1"/>
                </a:solidFill>
                <a:latin typeface="+mn-lt"/>
              </a:rPr>
              <a:t>not stupidity</a:t>
            </a:r>
          </a:p>
          <a:p>
            <a:pPr indent="-381000">
              <a:spcBef>
                <a:spcPts val="1500"/>
              </a:spcBef>
              <a:buSzPct val="100000"/>
              <a:buFont typeface="Wingdings" panose="05000000000000000000" pitchFamily="2" charset="2"/>
              <a:buChar char="ü"/>
            </a:pPr>
            <a:r>
              <a:rPr lang="en-US" sz="2300" dirty="0">
                <a:solidFill>
                  <a:schemeClr val="tx1"/>
                </a:solidFill>
                <a:latin typeface="+mn-lt"/>
              </a:rPr>
              <a:t>How apply the </a:t>
            </a:r>
            <a:r>
              <a:rPr lang="en-US" b="1" dirty="0">
                <a:solidFill>
                  <a:srgbClr val="118AB2"/>
                </a:solidFill>
                <a:latin typeface="Verdana Pro Cond Bold"/>
              </a:rPr>
              <a:t>S</a:t>
            </a:r>
            <a:r>
              <a:rPr lang="en-US" b="1" dirty="0">
                <a:solidFill>
                  <a:srgbClr val="CB3275"/>
                </a:solidFill>
                <a:latin typeface="Verdana Pro Cond Bold"/>
              </a:rPr>
              <a:t>O</a:t>
            </a:r>
            <a:r>
              <a:rPr lang="en-US" b="1" dirty="0">
                <a:solidFill>
                  <a:srgbClr val="306C56"/>
                </a:solidFill>
                <a:latin typeface="Verdana Pro Cond Bold"/>
              </a:rPr>
              <a:t>R</a:t>
            </a:r>
            <a:r>
              <a:rPr lang="en-US" b="1" dirty="0">
                <a:solidFill>
                  <a:srgbClr val="D96500"/>
                </a:solidFill>
                <a:latin typeface="Verdana Pro Cond Bold"/>
              </a:rPr>
              <a:t>R</a:t>
            </a:r>
            <a:r>
              <a:rPr lang="en-US" b="1" dirty="0">
                <a:solidFill>
                  <a:srgbClr val="351D5B"/>
                </a:solidFill>
                <a:latin typeface="Verdana Pro Cond Bold"/>
              </a:rPr>
              <a:t>Y</a:t>
            </a:r>
            <a:r>
              <a:rPr lang="en-US" sz="2300" dirty="0">
                <a:solidFill>
                  <a:schemeClr val="tx1"/>
                </a:solidFill>
                <a:latin typeface="+mn-lt"/>
              </a:rPr>
              <a:t> method to </a:t>
            </a:r>
            <a:r>
              <a:rPr lang="en-US" sz="2300" b="1" dirty="0">
                <a:solidFill>
                  <a:schemeClr val="accent1"/>
                </a:solidFill>
                <a:latin typeface="+mn-lt"/>
              </a:rPr>
              <a:t>evaluate suspicious messages</a:t>
            </a:r>
          </a:p>
          <a:p>
            <a:pPr indent="-381000">
              <a:spcBef>
                <a:spcPts val="1500"/>
              </a:spcBef>
              <a:buSzPct val="100000"/>
              <a:buFont typeface="Wingdings" panose="05000000000000000000" pitchFamily="2" charset="2"/>
              <a:buChar char="ü"/>
            </a:pPr>
            <a:r>
              <a:rPr lang="en-US" sz="2300" dirty="0">
                <a:solidFill>
                  <a:schemeClr val="tx1"/>
                </a:solidFill>
                <a:latin typeface="+mn-lt"/>
              </a:rPr>
              <a:t>How to </a:t>
            </a:r>
            <a:r>
              <a:rPr lang="en-US" sz="2300" b="1" dirty="0">
                <a:solidFill>
                  <a:schemeClr val="accent1"/>
                </a:solidFill>
                <a:latin typeface="+mn-lt"/>
              </a:rPr>
              <a:t>practice identifying scams </a:t>
            </a:r>
            <a:r>
              <a:rPr lang="en-US" sz="2300" dirty="0">
                <a:solidFill>
                  <a:schemeClr val="tx1"/>
                </a:solidFill>
                <a:latin typeface="+mn-lt"/>
              </a:rPr>
              <a:t>with real examples</a:t>
            </a:r>
          </a:p>
          <a:p>
            <a:pPr indent="-381000">
              <a:spcBef>
                <a:spcPts val="1500"/>
              </a:spcBef>
              <a:buSzPct val="100000"/>
              <a:buFont typeface="Wingdings" panose="05000000000000000000" pitchFamily="2" charset="2"/>
              <a:buChar char="ü"/>
            </a:pPr>
            <a:r>
              <a:rPr lang="en-US" sz="2300" b="1" dirty="0">
                <a:solidFill>
                  <a:schemeClr val="accent1"/>
                </a:solidFill>
                <a:latin typeface="+mn-lt"/>
              </a:rPr>
              <a:t>What to do if something feels wrong </a:t>
            </a:r>
            <a:r>
              <a:rPr lang="en-US" sz="2300" dirty="0">
                <a:solidFill>
                  <a:schemeClr val="tx1"/>
                </a:solidFill>
                <a:latin typeface="+mn-lt"/>
              </a:rPr>
              <a:t>or you’re still not sure</a:t>
            </a:r>
          </a:p>
          <a:p>
            <a:pPr marL="180000" indent="-180000"/>
            <a:endParaRPr lang="en-US" dirty="0"/>
          </a:p>
        </p:txBody>
      </p:sp>
    </p:spTree>
    <p:extLst>
      <p:ext uri="{BB962C8B-B14F-4D97-AF65-F5344CB8AC3E}">
        <p14:creationId xmlns:p14="http://schemas.microsoft.com/office/powerpoint/2010/main" val="22270359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pic>
        <p:nvPicPr>
          <p:cNvPr id="14" name="Picture 13">
            <a:extLst>
              <a:ext uri="{FF2B5EF4-FFF2-40B4-BE49-F238E27FC236}">
                <a16:creationId xmlns:a16="http://schemas.microsoft.com/office/drawing/2014/main" id="{68E6B1D0-C281-B46E-0364-C8066CD55C32}"/>
              </a:ext>
            </a:extLst>
          </p:cNvPr>
          <p:cNvPicPr>
            <a:picLocks noChangeAspect="1"/>
          </p:cNvPicPr>
          <p:nvPr/>
        </p:nvPicPr>
        <p:blipFill>
          <a:blip r:embed="rId3"/>
          <a:stretch>
            <a:fillRect/>
          </a:stretch>
        </p:blipFill>
        <p:spPr>
          <a:xfrm rot="298658">
            <a:off x="6589540" y="1033967"/>
            <a:ext cx="5692477" cy="3396616"/>
          </a:xfrm>
          <a:prstGeom prst="rect">
            <a:avLst/>
          </a:prstGeom>
          <a:effectLst>
            <a:outerShdw blurRad="50800" dist="38100" dir="5400000" algn="t" rotWithShape="0">
              <a:prstClr val="black">
                <a:alpha val="40000"/>
              </a:prstClr>
            </a:outerShdw>
          </a:effectLst>
        </p:spPr>
      </p:pic>
      <p:sp>
        <p:nvSpPr>
          <p:cNvPr id="2" name="Rectangle 1">
            <a:extLst>
              <a:ext uri="{FF2B5EF4-FFF2-40B4-BE49-F238E27FC236}">
                <a16:creationId xmlns:a16="http://schemas.microsoft.com/office/drawing/2014/main" id="{F8713A87-9381-AEF0-DCEB-5B76FDAE4874}"/>
              </a:ext>
            </a:extLst>
          </p:cNvPr>
          <p:cNvSpPr/>
          <p:nvPr/>
        </p:nvSpPr>
        <p:spPr>
          <a:xfrm>
            <a:off x="0" y="308656"/>
            <a:ext cx="12191996" cy="681334"/>
          </a:xfrm>
          <a:prstGeom prst="rect">
            <a:avLst/>
          </a:prstGeom>
          <a:solidFill>
            <a:schemeClr val="accent1">
              <a:lumMod val="20000"/>
              <a:lumOff val="80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pic>
        <p:nvPicPr>
          <p:cNvPr id="9" name="Picture 8">
            <a:extLst>
              <a:ext uri="{FF2B5EF4-FFF2-40B4-BE49-F238E27FC236}">
                <a16:creationId xmlns:a16="http://schemas.microsoft.com/office/drawing/2014/main" id="{90BCFDE6-B613-84FA-3994-0340832CD84B}"/>
              </a:ext>
            </a:extLst>
          </p:cNvPr>
          <p:cNvPicPr>
            <a:picLocks noChangeAspect="1"/>
          </p:cNvPicPr>
          <p:nvPr/>
        </p:nvPicPr>
        <p:blipFill>
          <a:blip r:embed="rId3"/>
          <a:stretch>
            <a:fillRect/>
          </a:stretch>
        </p:blipFill>
        <p:spPr>
          <a:xfrm rot="21357198">
            <a:off x="-173411" y="1083546"/>
            <a:ext cx="5692477" cy="3396616"/>
          </a:xfrm>
          <a:prstGeom prst="rect">
            <a:avLst/>
          </a:prstGeom>
          <a:effectLst>
            <a:outerShdw blurRad="50800" dist="38100" dir="5400000" algn="t" rotWithShape="0">
              <a:prstClr val="black">
                <a:alpha val="40000"/>
              </a:prstClr>
            </a:outerShdw>
          </a:effectLst>
        </p:spPr>
      </p:pic>
      <p:sp>
        <p:nvSpPr>
          <p:cNvPr id="312" name="Google Shape;312;g3c6bb9c6c81_0_98"/>
          <p:cNvSpPr txBox="1"/>
          <p:nvPr/>
        </p:nvSpPr>
        <p:spPr>
          <a:xfrm rot="21357198">
            <a:off x="431160" y="1735023"/>
            <a:ext cx="4361760" cy="2029200"/>
          </a:xfrm>
          <a:prstGeom prst="rect">
            <a:avLst/>
          </a:prstGeom>
          <a:noFill/>
          <a:ln>
            <a:noFill/>
          </a:ln>
        </p:spPr>
        <p:txBody>
          <a:bodyPr spcFirstLastPara="1" wrap="square" lIns="91425" tIns="45700" rIns="91425" bIns="45700" anchor="ctr" anchorCtr="0">
            <a:noAutofit/>
          </a:bodyPr>
          <a:lstStyle/>
          <a:p>
            <a:pPr lvl="0" algn="ctr">
              <a:buClr>
                <a:schemeClr val="dk1"/>
              </a:buClr>
              <a:buSzPts val="3600"/>
            </a:pPr>
            <a:r>
              <a:rPr lang="en-US" sz="3200" b="0" dirty="0">
                <a:solidFill>
                  <a:schemeClr val="dk1"/>
                </a:solidFill>
                <a:latin typeface="+mn-lt"/>
                <a:ea typeface="Arial"/>
                <a:cs typeface="Arial"/>
                <a:sym typeface="Arial"/>
              </a:rPr>
              <a:t>What is one </a:t>
            </a:r>
            <a:r>
              <a:rPr lang="en-US" sz="3200" b="1" dirty="0">
                <a:solidFill>
                  <a:srgbClr val="118AB2"/>
                </a:solidFill>
                <a:latin typeface="Verdana Pro Cond Bold"/>
              </a:rPr>
              <a:t>S</a:t>
            </a:r>
            <a:r>
              <a:rPr lang="en-US" sz="3200" b="1" dirty="0">
                <a:solidFill>
                  <a:srgbClr val="CB3275"/>
                </a:solidFill>
                <a:latin typeface="Verdana Pro Cond Bold"/>
              </a:rPr>
              <a:t>O</a:t>
            </a:r>
            <a:r>
              <a:rPr lang="en-US" sz="3200" b="1" dirty="0">
                <a:solidFill>
                  <a:srgbClr val="306C56"/>
                </a:solidFill>
                <a:latin typeface="Verdana Pro Cond Bold"/>
              </a:rPr>
              <a:t>R</a:t>
            </a:r>
            <a:r>
              <a:rPr lang="en-US" sz="3200" b="1" dirty="0">
                <a:solidFill>
                  <a:srgbClr val="D96500"/>
                </a:solidFill>
                <a:latin typeface="Verdana Pro Cond Bold"/>
              </a:rPr>
              <a:t>R</a:t>
            </a:r>
            <a:r>
              <a:rPr lang="en-US" sz="3200" b="1" dirty="0">
                <a:solidFill>
                  <a:srgbClr val="351D5B"/>
                </a:solidFill>
                <a:latin typeface="Verdana Pro Cond Bold"/>
              </a:rPr>
              <a:t>Y</a:t>
            </a:r>
            <a:r>
              <a:rPr lang="en-US" sz="3200" b="0" dirty="0">
                <a:solidFill>
                  <a:schemeClr val="dk1"/>
                </a:solidFill>
                <a:latin typeface="+mn-lt"/>
                <a:ea typeface="Arial"/>
                <a:cs typeface="Arial"/>
                <a:sym typeface="Arial"/>
              </a:rPr>
              <a:t> question that makes the </a:t>
            </a:r>
            <a:r>
              <a:rPr lang="en-US" sz="3200" b="1" dirty="0">
                <a:solidFill>
                  <a:schemeClr val="accent1"/>
                </a:solidFill>
                <a:latin typeface="+mn-lt"/>
                <a:ea typeface="Arial"/>
                <a:cs typeface="Arial"/>
                <a:sym typeface="Arial"/>
              </a:rPr>
              <a:t>most sense</a:t>
            </a:r>
            <a:r>
              <a:rPr lang="en-US" sz="3200" b="1" dirty="0">
                <a:solidFill>
                  <a:schemeClr val="dk1"/>
                </a:solidFill>
                <a:latin typeface="+mn-lt"/>
                <a:ea typeface="Arial"/>
                <a:cs typeface="Arial"/>
                <a:sym typeface="Arial"/>
              </a:rPr>
              <a:t> to me</a:t>
            </a:r>
            <a:r>
              <a:rPr lang="en-US" sz="3200" b="0" dirty="0">
                <a:solidFill>
                  <a:schemeClr val="dk1"/>
                </a:solidFill>
                <a:latin typeface="+mn-lt"/>
                <a:ea typeface="Arial"/>
                <a:cs typeface="Arial"/>
                <a:sym typeface="Arial"/>
              </a:rPr>
              <a:t>?</a:t>
            </a:r>
            <a:endParaRPr sz="3200" b="1" dirty="0">
              <a:solidFill>
                <a:schemeClr val="accent3"/>
              </a:solidFill>
              <a:latin typeface="+mn-lt"/>
              <a:ea typeface="Arial"/>
              <a:cs typeface="Arial"/>
              <a:sym typeface="Arial"/>
            </a:endParaRPr>
          </a:p>
        </p:txBody>
      </p:sp>
      <p:grpSp>
        <p:nvGrpSpPr>
          <p:cNvPr id="3" name="Group 2">
            <a:extLst>
              <a:ext uri="{FF2B5EF4-FFF2-40B4-BE49-F238E27FC236}">
                <a16:creationId xmlns:a16="http://schemas.microsoft.com/office/drawing/2014/main" id="{16477582-05C6-3754-2143-03532C68C9FD}"/>
              </a:ext>
            </a:extLst>
          </p:cNvPr>
          <p:cNvGrpSpPr/>
          <p:nvPr/>
        </p:nvGrpSpPr>
        <p:grpSpPr>
          <a:xfrm>
            <a:off x="0" y="190500"/>
            <a:ext cx="6616700" cy="907831"/>
            <a:chOff x="0" y="190500"/>
            <a:chExt cx="5191125" cy="907831"/>
          </a:xfrm>
          <a:solidFill>
            <a:schemeClr val="accent1"/>
          </a:solidFill>
          <a:effectLst>
            <a:outerShdw blurRad="50800" dist="38100" dir="2700000" algn="tl" rotWithShape="0">
              <a:prstClr val="black">
                <a:alpha val="28000"/>
              </a:prstClr>
            </a:outerShdw>
          </a:effectLst>
        </p:grpSpPr>
        <p:sp>
          <p:nvSpPr>
            <p:cNvPr id="4" name="Rectangle 3">
              <a:extLst>
                <a:ext uri="{FF2B5EF4-FFF2-40B4-BE49-F238E27FC236}">
                  <a16:creationId xmlns:a16="http://schemas.microsoft.com/office/drawing/2014/main" id="{0CFD0578-C53F-B7E1-03D9-6DC59DD7D33F}"/>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dirty="0"/>
            </a:p>
          </p:txBody>
        </p:sp>
        <p:sp>
          <p:nvSpPr>
            <p:cNvPr id="5" name="Isosceles Triangle 4">
              <a:extLst>
                <a:ext uri="{FF2B5EF4-FFF2-40B4-BE49-F238E27FC236}">
                  <a16:creationId xmlns:a16="http://schemas.microsoft.com/office/drawing/2014/main" id="{3833F4BA-E37E-5A40-9206-8E5B08A674B2}"/>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6" name="Google Shape;110;p2">
            <a:extLst>
              <a:ext uri="{FF2B5EF4-FFF2-40B4-BE49-F238E27FC236}">
                <a16:creationId xmlns:a16="http://schemas.microsoft.com/office/drawing/2014/main" id="{9B6C2C05-BD0F-18B4-6B40-DBCECB2F6A91}"/>
              </a:ext>
            </a:extLst>
          </p:cNvPr>
          <p:cNvSpPr txBox="1">
            <a:spLocks/>
          </p:cNvSpPr>
          <p:nvPr/>
        </p:nvSpPr>
        <p:spPr>
          <a:xfrm>
            <a:off x="334975" y="249577"/>
            <a:ext cx="6176654" cy="848753"/>
          </a:xfrm>
          <a:prstGeom prst="rect">
            <a:avLst/>
          </a:prstGeom>
          <a:noFill/>
          <a:ln>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400"/>
              <a:buFont typeface="Arial"/>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b="1" dirty="0">
                <a:solidFill>
                  <a:schemeClr val="bg1"/>
                </a:solidFill>
              </a:rPr>
              <a:t>Wrap-Up &amp; Reflection</a:t>
            </a:r>
          </a:p>
        </p:txBody>
      </p:sp>
      <p:sp>
        <p:nvSpPr>
          <p:cNvPr id="12" name="Google Shape;312;g3c6bb9c6c81_0_98">
            <a:extLst>
              <a:ext uri="{FF2B5EF4-FFF2-40B4-BE49-F238E27FC236}">
                <a16:creationId xmlns:a16="http://schemas.microsoft.com/office/drawing/2014/main" id="{DFC59CA0-FB92-8D4A-FDAA-2C75323EF733}"/>
              </a:ext>
            </a:extLst>
          </p:cNvPr>
          <p:cNvSpPr txBox="1"/>
          <p:nvPr/>
        </p:nvSpPr>
        <p:spPr>
          <a:xfrm rot="312919">
            <a:off x="7254898" y="1717675"/>
            <a:ext cx="4361760" cy="2029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Arial"/>
              <a:buNone/>
            </a:pPr>
            <a:r>
              <a:rPr lang="en-US" sz="3200" b="0" dirty="0">
                <a:solidFill>
                  <a:schemeClr val="tx1"/>
                </a:solidFill>
                <a:latin typeface="+mn-lt"/>
                <a:ea typeface="Arial"/>
                <a:cs typeface="Arial"/>
                <a:sym typeface="Arial"/>
              </a:rPr>
              <a:t>What is </a:t>
            </a:r>
            <a:r>
              <a:rPr lang="en-US" sz="3200" b="1" dirty="0">
                <a:solidFill>
                  <a:schemeClr val="tx1"/>
                </a:solidFill>
                <a:latin typeface="+mn-lt"/>
                <a:ea typeface="Arial"/>
                <a:cs typeface="Arial"/>
                <a:sym typeface="Arial"/>
              </a:rPr>
              <a:t>something that </a:t>
            </a:r>
            <a:r>
              <a:rPr lang="en-US" sz="3200" b="1" dirty="0">
                <a:solidFill>
                  <a:schemeClr val="accent3"/>
                </a:solidFill>
                <a:latin typeface="+mn-lt"/>
                <a:ea typeface="Arial"/>
                <a:cs typeface="Arial"/>
                <a:sym typeface="Arial"/>
              </a:rPr>
              <a:t>surprised me </a:t>
            </a:r>
            <a:r>
              <a:rPr lang="en-US" sz="3200" b="0" dirty="0">
                <a:solidFill>
                  <a:schemeClr val="tx1"/>
                </a:solidFill>
                <a:latin typeface="+mn-lt"/>
                <a:ea typeface="Arial"/>
                <a:cs typeface="Arial"/>
                <a:sym typeface="Arial"/>
              </a:rPr>
              <a:t>from the </a:t>
            </a:r>
            <a:r>
              <a:rPr lang="en-US" sz="3200" b="1" dirty="0">
                <a:solidFill>
                  <a:schemeClr val="tx1"/>
                </a:solidFill>
                <a:latin typeface="+mn-lt"/>
                <a:ea typeface="Arial"/>
                <a:cs typeface="Arial"/>
                <a:sym typeface="Arial"/>
              </a:rPr>
              <a:t>Scam-O-Rama</a:t>
            </a:r>
            <a:r>
              <a:rPr lang="en-US" sz="3200" b="0" dirty="0">
                <a:solidFill>
                  <a:schemeClr val="tx1"/>
                </a:solidFill>
                <a:latin typeface="+mn-lt"/>
                <a:ea typeface="Arial"/>
                <a:cs typeface="Arial"/>
                <a:sym typeface="Arial"/>
              </a:rPr>
              <a:t> game?</a:t>
            </a:r>
            <a:endParaRPr sz="3200" b="1" dirty="0">
              <a:solidFill>
                <a:schemeClr val="tx1"/>
              </a:solidFill>
              <a:latin typeface="+mn-lt"/>
              <a:ea typeface="Arial"/>
              <a:cs typeface="Arial"/>
              <a:sym typeface="Arial"/>
            </a:endParaRPr>
          </a:p>
        </p:txBody>
      </p:sp>
      <p:sp>
        <p:nvSpPr>
          <p:cNvPr id="8" name="Google Shape;110;p2">
            <a:extLst>
              <a:ext uri="{FF2B5EF4-FFF2-40B4-BE49-F238E27FC236}">
                <a16:creationId xmlns:a16="http://schemas.microsoft.com/office/drawing/2014/main" id="{2963CBAE-C8D3-2A45-C2DD-9C550A75DC6F}"/>
              </a:ext>
            </a:extLst>
          </p:cNvPr>
          <p:cNvSpPr txBox="1">
            <a:spLocks/>
          </p:cNvSpPr>
          <p:nvPr/>
        </p:nvSpPr>
        <p:spPr>
          <a:xfrm>
            <a:off x="6096000"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Three | </a:t>
            </a:r>
            <a:r>
              <a:rPr lang="en-US" sz="2000" b="1" dirty="0">
                <a:latin typeface="Argent CF" panose="00000500000000000000" pitchFamily="50" charset="0"/>
              </a:rPr>
              <a:t>Staying Safe Online</a:t>
            </a:r>
            <a:endParaRPr lang="en-US" sz="2000" b="1" spc="-50" dirty="0">
              <a:latin typeface="Argent CF" panose="00000500000000000000" pitchFamily="50" charset="0"/>
            </a:endParaRPr>
          </a:p>
        </p:txBody>
      </p:sp>
      <p:pic>
        <p:nvPicPr>
          <p:cNvPr id="15" name="Picture 14">
            <a:extLst>
              <a:ext uri="{FF2B5EF4-FFF2-40B4-BE49-F238E27FC236}">
                <a16:creationId xmlns:a16="http://schemas.microsoft.com/office/drawing/2014/main" id="{FC258CC6-30C7-743F-6DB0-54A376A0ECEE}"/>
              </a:ext>
            </a:extLst>
          </p:cNvPr>
          <p:cNvPicPr>
            <a:picLocks noChangeAspect="1"/>
          </p:cNvPicPr>
          <p:nvPr/>
        </p:nvPicPr>
        <p:blipFill>
          <a:blip r:embed="rId3"/>
          <a:stretch>
            <a:fillRect/>
          </a:stretch>
        </p:blipFill>
        <p:spPr>
          <a:xfrm rot="153946">
            <a:off x="3109585" y="3429000"/>
            <a:ext cx="5692477" cy="3396616"/>
          </a:xfrm>
          <a:prstGeom prst="rect">
            <a:avLst/>
          </a:prstGeom>
          <a:effectLst>
            <a:outerShdw blurRad="50800" dist="38100" dir="5400000" algn="t" rotWithShape="0">
              <a:prstClr val="black">
                <a:alpha val="40000"/>
              </a:prstClr>
            </a:outerShdw>
          </a:effectLst>
        </p:spPr>
      </p:pic>
      <p:sp>
        <p:nvSpPr>
          <p:cNvPr id="17" name="Google Shape;312;g3c6bb9c6c81_0_98">
            <a:extLst>
              <a:ext uri="{FF2B5EF4-FFF2-40B4-BE49-F238E27FC236}">
                <a16:creationId xmlns:a16="http://schemas.microsoft.com/office/drawing/2014/main" id="{15150610-F2E0-9436-298C-F1458DE58E7A}"/>
              </a:ext>
            </a:extLst>
          </p:cNvPr>
          <p:cNvSpPr txBox="1"/>
          <p:nvPr/>
        </p:nvSpPr>
        <p:spPr>
          <a:xfrm rot="153946">
            <a:off x="3774943" y="4172759"/>
            <a:ext cx="4361760" cy="2029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Arial"/>
              <a:buNone/>
            </a:pPr>
            <a:r>
              <a:rPr lang="en-US" sz="3200" b="0" dirty="0">
                <a:solidFill>
                  <a:schemeClr val="tx1"/>
                </a:solidFill>
                <a:latin typeface="+mn-lt"/>
                <a:ea typeface="Arial"/>
                <a:cs typeface="Arial"/>
                <a:sym typeface="Arial"/>
              </a:rPr>
              <a:t>When I think about </a:t>
            </a:r>
            <a:r>
              <a:rPr lang="en-US" sz="3200" b="1" dirty="0">
                <a:solidFill>
                  <a:schemeClr val="bg2"/>
                </a:solidFill>
                <a:latin typeface="+mn-lt"/>
                <a:ea typeface="Arial"/>
                <a:cs typeface="Arial"/>
                <a:sym typeface="Arial"/>
              </a:rPr>
              <a:t>staying safe online</a:t>
            </a:r>
            <a:r>
              <a:rPr lang="en-US" sz="3200" b="0" dirty="0">
                <a:solidFill>
                  <a:schemeClr val="tx1"/>
                </a:solidFill>
                <a:latin typeface="+mn-lt"/>
                <a:ea typeface="Arial"/>
                <a:cs typeface="Arial"/>
                <a:sym typeface="Arial"/>
              </a:rPr>
              <a:t>, </a:t>
            </a:r>
            <a:br>
              <a:rPr lang="en-US" sz="3200" b="0" dirty="0">
                <a:solidFill>
                  <a:schemeClr val="tx1"/>
                </a:solidFill>
                <a:latin typeface="+mn-lt"/>
                <a:ea typeface="Arial"/>
                <a:cs typeface="Arial"/>
                <a:sym typeface="Arial"/>
              </a:rPr>
            </a:br>
            <a:r>
              <a:rPr lang="en-US" sz="3200" b="0" dirty="0">
                <a:solidFill>
                  <a:schemeClr val="tx1"/>
                </a:solidFill>
                <a:latin typeface="+mn-lt"/>
                <a:ea typeface="Arial"/>
                <a:cs typeface="Arial"/>
                <a:sym typeface="Arial"/>
              </a:rPr>
              <a:t>how does that </a:t>
            </a:r>
            <a:br>
              <a:rPr lang="en-US" sz="3200" b="0" dirty="0">
                <a:solidFill>
                  <a:schemeClr val="tx1"/>
                </a:solidFill>
                <a:latin typeface="+mn-lt"/>
                <a:ea typeface="Arial"/>
                <a:cs typeface="Arial"/>
                <a:sym typeface="Arial"/>
              </a:rPr>
            </a:br>
            <a:r>
              <a:rPr lang="en-US" sz="3200" b="1" dirty="0">
                <a:solidFill>
                  <a:schemeClr val="tx1"/>
                </a:solidFill>
                <a:latin typeface="+mn-lt"/>
                <a:ea typeface="Arial"/>
                <a:cs typeface="Arial"/>
                <a:sym typeface="Arial"/>
              </a:rPr>
              <a:t>make me feel</a:t>
            </a:r>
            <a:r>
              <a:rPr lang="en-US" sz="3200" b="0" dirty="0">
                <a:solidFill>
                  <a:schemeClr val="tx1"/>
                </a:solidFill>
                <a:latin typeface="+mn-lt"/>
                <a:ea typeface="Arial"/>
                <a:cs typeface="Arial"/>
                <a:sym typeface="Arial"/>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pic>
        <p:nvPicPr>
          <p:cNvPr id="7" name="Picture 6">
            <a:extLst>
              <a:ext uri="{FF2B5EF4-FFF2-40B4-BE49-F238E27FC236}">
                <a16:creationId xmlns:a16="http://schemas.microsoft.com/office/drawing/2014/main" id="{B75EB80A-B22D-637A-7B25-08BA733A5C21}"/>
              </a:ext>
            </a:extLst>
          </p:cNvPr>
          <p:cNvPicPr>
            <a:picLocks noChangeAspect="1"/>
          </p:cNvPicPr>
          <p:nvPr/>
        </p:nvPicPr>
        <p:blipFill>
          <a:blip r:embed="rId3"/>
          <a:srcRect l="39576"/>
          <a:stretch>
            <a:fillRect/>
          </a:stretch>
        </p:blipFill>
        <p:spPr>
          <a:xfrm rot="16200000">
            <a:off x="-257736" y="232146"/>
            <a:ext cx="6667500" cy="6584208"/>
          </a:xfrm>
          <a:prstGeom prst="rect">
            <a:avLst/>
          </a:prstGeom>
        </p:spPr>
      </p:pic>
      <p:sp>
        <p:nvSpPr>
          <p:cNvPr id="9" name="Rectangle 8">
            <a:extLst>
              <a:ext uri="{FF2B5EF4-FFF2-40B4-BE49-F238E27FC236}">
                <a16:creationId xmlns:a16="http://schemas.microsoft.com/office/drawing/2014/main" id="{F5B565CC-990F-6FED-03BB-4762CD20247B}"/>
              </a:ext>
            </a:extLst>
          </p:cNvPr>
          <p:cNvSpPr/>
          <p:nvPr/>
        </p:nvSpPr>
        <p:spPr>
          <a:xfrm>
            <a:off x="0" y="308656"/>
            <a:ext cx="12191996" cy="681334"/>
          </a:xfrm>
          <a:prstGeom prst="rect">
            <a:avLst/>
          </a:prstGeom>
          <a:solidFill>
            <a:srgbClr val="E7DCF8"/>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grpSp>
        <p:nvGrpSpPr>
          <p:cNvPr id="3" name="Group 2">
            <a:extLst>
              <a:ext uri="{FF2B5EF4-FFF2-40B4-BE49-F238E27FC236}">
                <a16:creationId xmlns:a16="http://schemas.microsoft.com/office/drawing/2014/main" id="{4D82D5C9-B1FA-75D4-8764-94A38F687E5E}"/>
              </a:ext>
            </a:extLst>
          </p:cNvPr>
          <p:cNvGrpSpPr/>
          <p:nvPr/>
        </p:nvGrpSpPr>
        <p:grpSpPr>
          <a:xfrm>
            <a:off x="0" y="190500"/>
            <a:ext cx="4862456" cy="907831"/>
            <a:chOff x="0" y="190500"/>
            <a:chExt cx="5191125" cy="907831"/>
          </a:xfrm>
          <a:solidFill>
            <a:schemeClr val="accent5"/>
          </a:solidFill>
          <a:effectLst>
            <a:outerShdw blurRad="50800" dist="38100" dir="2700000" algn="tl" rotWithShape="0">
              <a:prstClr val="black">
                <a:alpha val="28000"/>
              </a:prstClr>
            </a:outerShdw>
          </a:effectLst>
        </p:grpSpPr>
        <p:sp>
          <p:nvSpPr>
            <p:cNvPr id="4" name="Rectangle 3">
              <a:extLst>
                <a:ext uri="{FF2B5EF4-FFF2-40B4-BE49-F238E27FC236}">
                  <a16:creationId xmlns:a16="http://schemas.microsoft.com/office/drawing/2014/main" id="{EEE2868D-2D69-FE77-E8A8-8374C04E027F}"/>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dirty="0">
                <a:solidFill>
                  <a:schemeClr val="accent1"/>
                </a:solidFill>
              </a:endParaRPr>
            </a:p>
          </p:txBody>
        </p:sp>
        <p:sp>
          <p:nvSpPr>
            <p:cNvPr id="5" name="Isosceles Triangle 4">
              <a:extLst>
                <a:ext uri="{FF2B5EF4-FFF2-40B4-BE49-F238E27FC236}">
                  <a16:creationId xmlns:a16="http://schemas.microsoft.com/office/drawing/2014/main" id="{317B04A2-44CC-912C-DB80-B8E5B9CB0F7F}"/>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accent1"/>
                </a:solidFill>
              </a:endParaRPr>
            </a:p>
          </p:txBody>
        </p:sp>
      </p:grpSp>
      <p:sp>
        <p:nvSpPr>
          <p:cNvPr id="6" name="Google Shape;110;p2">
            <a:extLst>
              <a:ext uri="{FF2B5EF4-FFF2-40B4-BE49-F238E27FC236}">
                <a16:creationId xmlns:a16="http://schemas.microsoft.com/office/drawing/2014/main" id="{43CA9FAF-A238-16DE-B730-205940D832AD}"/>
              </a:ext>
            </a:extLst>
          </p:cNvPr>
          <p:cNvSpPr txBox="1">
            <a:spLocks/>
          </p:cNvSpPr>
          <p:nvPr/>
        </p:nvSpPr>
        <p:spPr>
          <a:xfrm>
            <a:off x="334975" y="249577"/>
            <a:ext cx="4527481" cy="848753"/>
          </a:xfrm>
          <a:prstGeom prst="rect">
            <a:avLst/>
          </a:prstGeom>
          <a:noFill/>
          <a:ln>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400"/>
              <a:buFont typeface="Arial"/>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b="1" dirty="0">
                <a:solidFill>
                  <a:schemeClr val="bg1"/>
                </a:solidFill>
              </a:rPr>
              <a:t>Looking Ahead</a:t>
            </a:r>
          </a:p>
        </p:txBody>
      </p:sp>
      <p:sp>
        <p:nvSpPr>
          <p:cNvPr id="8" name="Google Shape;183;p12">
            <a:extLst>
              <a:ext uri="{FF2B5EF4-FFF2-40B4-BE49-F238E27FC236}">
                <a16:creationId xmlns:a16="http://schemas.microsoft.com/office/drawing/2014/main" id="{BF2B4FF9-029D-84C8-5077-59A85C01FBEC}"/>
              </a:ext>
            </a:extLst>
          </p:cNvPr>
          <p:cNvSpPr txBox="1">
            <a:spLocks/>
          </p:cNvSpPr>
          <p:nvPr/>
        </p:nvSpPr>
        <p:spPr>
          <a:xfrm>
            <a:off x="720714" y="2787772"/>
            <a:ext cx="4710602" cy="3824400"/>
          </a:xfrm>
          <a:prstGeom prst="rect">
            <a:avLst/>
          </a:prstGeom>
          <a:noFill/>
          <a:ln>
            <a:noFill/>
          </a:ln>
        </p:spPr>
        <p:txBody>
          <a:bodyPr spcFirstLastPara="1" vert="horz" wrap="square" lIns="91425" tIns="45700" rIns="91425" bIns="45700" rtlCol="0" anchor="t" anchorCtr="0">
            <a:normAutofit/>
          </a:bodyPr>
          <a:lstStyle>
            <a:lvl1pPr marL="457200" lvl="0"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800" kern="1200">
                <a:solidFill>
                  <a:schemeClr val="tx1"/>
                </a:solidFill>
                <a:latin typeface="+mn-lt"/>
                <a:ea typeface="+mn-ea"/>
                <a:cs typeface="+mn-cs"/>
              </a:defRPr>
            </a:lvl1pPr>
            <a:lvl2pPr marL="914400" lvl="1"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400" kern="1200">
                <a:solidFill>
                  <a:schemeClr val="tx1"/>
                </a:solidFill>
                <a:latin typeface="+mn-lt"/>
                <a:ea typeface="+mn-ea"/>
                <a:cs typeface="+mn-cs"/>
              </a:defRPr>
            </a:lvl2pPr>
            <a:lvl3pPr marL="1371600" lvl="2" indent="-228600" algn="l" defTabSz="914400" rtl="0" eaLnBrk="1" latinLnBrk="0" hangingPunct="1">
              <a:lnSpc>
                <a:spcPct val="150000"/>
              </a:lnSpc>
              <a:spcBef>
                <a:spcPts val="1200"/>
              </a:spcBef>
              <a:spcAft>
                <a:spcPts val="0"/>
              </a:spcAft>
              <a:buClr>
                <a:schemeClr val="dk1"/>
              </a:buClr>
              <a:buSzPts val="2000"/>
              <a:buFont typeface="Arial" panose="020B0604020202020204" pitchFamily="34" charset="0"/>
              <a:buNone/>
              <a:defRPr sz="2000" kern="1200">
                <a:solidFill>
                  <a:schemeClr val="tx1"/>
                </a:solidFill>
                <a:latin typeface="+mn-lt"/>
                <a:ea typeface="+mn-ea"/>
                <a:cs typeface="+mn-cs"/>
              </a:defRPr>
            </a:lvl3pPr>
            <a:lvl4pPr marL="1828800" lvl="3"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0" indent="-180000">
              <a:lnSpc>
                <a:spcPct val="100000"/>
              </a:lnSpc>
              <a:spcBef>
                <a:spcPts val="0"/>
              </a:spcBef>
              <a:buClr>
                <a:srgbClr val="000000"/>
              </a:buClr>
              <a:buSzPts val="1800"/>
            </a:pPr>
            <a:r>
              <a:rPr lang="en-US" dirty="0"/>
              <a:t>Here is a look ahead at </a:t>
            </a:r>
            <a:r>
              <a:rPr lang="en-US" b="1" dirty="0">
                <a:solidFill>
                  <a:schemeClr val="accent5"/>
                </a:solidFill>
              </a:rPr>
              <a:t>Module 4</a:t>
            </a:r>
            <a:r>
              <a:rPr lang="en-US" dirty="0"/>
              <a:t>, where we will learn about:</a:t>
            </a:r>
          </a:p>
          <a:p>
            <a:pPr marL="342900" lvl="0" indent="-342900">
              <a:lnSpc>
                <a:spcPct val="200000"/>
              </a:lnSpc>
              <a:spcBef>
                <a:spcPts val="0"/>
              </a:spcBef>
              <a:buClr>
                <a:schemeClr val="accent5"/>
              </a:buClr>
              <a:buFont typeface="Wingdings" panose="05000000000000000000" pitchFamily="2" charset="2"/>
              <a:buChar char="v"/>
            </a:pPr>
            <a:r>
              <a:rPr lang="en-US" b="1" dirty="0"/>
              <a:t> </a:t>
            </a:r>
            <a:r>
              <a:rPr lang="en-US" dirty="0"/>
              <a:t>Communicating via </a:t>
            </a:r>
            <a:r>
              <a:rPr lang="en-US" b="1" dirty="0">
                <a:solidFill>
                  <a:schemeClr val="accent5"/>
                </a:solidFill>
              </a:rPr>
              <a:t>email</a:t>
            </a:r>
          </a:p>
          <a:p>
            <a:pPr marL="342900" lvl="0" indent="-342900">
              <a:lnSpc>
                <a:spcPct val="200000"/>
              </a:lnSpc>
              <a:buClr>
                <a:schemeClr val="accent5"/>
              </a:buClr>
              <a:buFont typeface="Wingdings" panose="05000000000000000000" pitchFamily="2" charset="2"/>
              <a:buChar char="v"/>
            </a:pPr>
            <a:r>
              <a:rPr lang="en-US" dirty="0"/>
              <a:t> </a:t>
            </a:r>
            <a:r>
              <a:rPr lang="en-US" b="1" dirty="0">
                <a:solidFill>
                  <a:schemeClr val="accent5"/>
                </a:solidFill>
              </a:rPr>
              <a:t>Sending</a:t>
            </a:r>
            <a:r>
              <a:rPr lang="en-US" dirty="0"/>
              <a:t> an </a:t>
            </a:r>
            <a:r>
              <a:rPr lang="en-US" b="1" dirty="0">
                <a:solidFill>
                  <a:schemeClr val="accent5"/>
                </a:solidFill>
              </a:rPr>
              <a:t>email</a:t>
            </a:r>
          </a:p>
          <a:p>
            <a:pPr marL="342900" lvl="0" indent="-342900">
              <a:lnSpc>
                <a:spcPct val="200000"/>
              </a:lnSpc>
              <a:buClr>
                <a:schemeClr val="accent5"/>
              </a:buClr>
              <a:buFont typeface="Wingdings" panose="05000000000000000000" pitchFamily="2" charset="2"/>
              <a:buChar char="v"/>
            </a:pPr>
            <a:r>
              <a:rPr lang="en-US" b="1" dirty="0"/>
              <a:t> </a:t>
            </a:r>
            <a:r>
              <a:rPr lang="en-US" b="1" dirty="0">
                <a:solidFill>
                  <a:schemeClr val="accent5"/>
                </a:solidFill>
              </a:rPr>
              <a:t>Creating </a:t>
            </a:r>
            <a:r>
              <a:rPr lang="en-US" i="1" dirty="0">
                <a:solidFill>
                  <a:schemeClr val="accent5"/>
                </a:solidFill>
              </a:rPr>
              <a:t>your own </a:t>
            </a:r>
            <a:r>
              <a:rPr lang="en-US" b="1" dirty="0">
                <a:solidFill>
                  <a:schemeClr val="accent5"/>
                </a:solidFill>
              </a:rPr>
              <a:t>email</a:t>
            </a:r>
          </a:p>
        </p:txBody>
      </p:sp>
      <p:sp>
        <p:nvSpPr>
          <p:cNvPr id="12" name="TextBox 11">
            <a:extLst>
              <a:ext uri="{FF2B5EF4-FFF2-40B4-BE49-F238E27FC236}">
                <a16:creationId xmlns:a16="http://schemas.microsoft.com/office/drawing/2014/main" id="{5E0012B5-8C0F-3189-122D-00561AEB2278}"/>
              </a:ext>
            </a:extLst>
          </p:cNvPr>
          <p:cNvSpPr txBox="1"/>
          <p:nvPr/>
        </p:nvSpPr>
        <p:spPr>
          <a:xfrm>
            <a:off x="950272" y="1895614"/>
            <a:ext cx="4251485" cy="646331"/>
          </a:xfrm>
          <a:prstGeom prst="rect">
            <a:avLst/>
          </a:prstGeom>
          <a:noFill/>
        </p:spPr>
        <p:txBody>
          <a:bodyPr wrap="square">
            <a:spAutoFit/>
          </a:bodyPr>
          <a:lstStyle/>
          <a:p>
            <a:pPr algn="ctr"/>
            <a:r>
              <a:rPr lang="en-US" sz="3600" b="1" spc="-150" dirty="0">
                <a:solidFill>
                  <a:schemeClr val="accent5"/>
                </a:solidFill>
                <a:latin typeface="Argent CF" panose="00000500000000000000" pitchFamily="50" charset="0"/>
              </a:rPr>
              <a:t>Great work </a:t>
            </a:r>
            <a:r>
              <a:rPr lang="en-US" sz="3600" b="1" spc="-150" dirty="0">
                <a:solidFill>
                  <a:schemeClr val="tx1"/>
                </a:solidFill>
                <a:latin typeface="Argent CF" panose="00000500000000000000" pitchFamily="50" charset="0"/>
              </a:rPr>
              <a:t>today! </a:t>
            </a:r>
            <a:endParaRPr lang="en-CA" sz="3600" dirty="0">
              <a:solidFill>
                <a:schemeClr val="tx1"/>
              </a:solidFill>
            </a:endParaRPr>
          </a:p>
        </p:txBody>
      </p:sp>
      <p:sp>
        <p:nvSpPr>
          <p:cNvPr id="10" name="Google Shape;110;p2">
            <a:extLst>
              <a:ext uri="{FF2B5EF4-FFF2-40B4-BE49-F238E27FC236}">
                <a16:creationId xmlns:a16="http://schemas.microsoft.com/office/drawing/2014/main" id="{53570CD4-6F47-B381-6E6F-F77F740A79BB}"/>
              </a:ext>
            </a:extLst>
          </p:cNvPr>
          <p:cNvSpPr txBox="1">
            <a:spLocks/>
          </p:cNvSpPr>
          <p:nvPr/>
        </p:nvSpPr>
        <p:spPr>
          <a:xfrm>
            <a:off x="6096000"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2000" dirty="0">
                <a:latin typeface="Argent CF" panose="00000500000000000000" pitchFamily="50" charset="0"/>
              </a:rPr>
              <a:t>Module Four | </a:t>
            </a:r>
            <a:r>
              <a:rPr lang="en-US" sz="2000" b="1" spc="-50" dirty="0">
                <a:latin typeface="Argent CF" panose="00000500000000000000" pitchFamily="50" charset="0"/>
              </a:rPr>
              <a:t>Communicating Using Your Device</a:t>
            </a:r>
          </a:p>
        </p:txBody>
      </p:sp>
      <p:pic>
        <p:nvPicPr>
          <p:cNvPr id="11" name="Google Shape;324;p29" title="DOORS-Mascot-Great-Work.png"/>
          <p:cNvPicPr preferRelativeResize="0"/>
          <p:nvPr/>
        </p:nvPicPr>
        <p:blipFill>
          <a:blip r:embed="rId4">
            <a:alphaModFix/>
          </a:blip>
          <a:stretch>
            <a:fillRect/>
          </a:stretch>
        </p:blipFill>
        <p:spPr>
          <a:xfrm>
            <a:off x="5939284" y="2774447"/>
            <a:ext cx="4122418" cy="4122418"/>
          </a:xfrm>
          <a:prstGeom prst="rect">
            <a:avLst/>
          </a:prstGeom>
          <a:noFill/>
          <a:ln>
            <a:noFill/>
          </a:ln>
          <a:effectLst>
            <a:outerShdw blurRad="114300" dist="114300" dir="2700000" algn="tl" rotWithShape="0">
              <a:prstClr val="black">
                <a:alpha val="28000"/>
              </a:prstClr>
            </a:outerShdw>
          </a:effectLst>
        </p:spPr>
      </p:pic>
      <p:sp>
        <p:nvSpPr>
          <p:cNvPr id="13" name="Google Shape;325;p29"/>
          <p:cNvSpPr/>
          <p:nvPr/>
        </p:nvSpPr>
        <p:spPr>
          <a:xfrm>
            <a:off x="9039447" y="1332623"/>
            <a:ext cx="2814884" cy="2159586"/>
          </a:xfrm>
          <a:prstGeom prst="wedgeEllipseCallout">
            <a:avLst>
              <a:gd name="adj1" fmla="val -45697"/>
              <a:gd name="adj2" fmla="val 66610"/>
            </a:avLst>
          </a:prstGeom>
          <a:solidFill>
            <a:srgbClr val="E7DCF8"/>
          </a:solidFill>
          <a:ln w="22775" cap="flat" cmpd="sng">
            <a:noFill/>
            <a:prstDash val="solid"/>
            <a:round/>
            <a:headEnd type="none" w="sm" len="sm"/>
            <a:tailEnd type="none" w="sm" len="sm"/>
          </a:ln>
          <a:effectLst>
            <a:outerShdw blurRad="127000" dist="127000" dir="2700000" algn="tl" rotWithShape="0">
              <a:prstClr val="black">
                <a:alpha val="31000"/>
              </a:prstClr>
            </a:outerShdw>
          </a:effectLst>
        </p:spPr>
        <p:txBody>
          <a:bodyPr spcFirstLastPara="1" wrap="square" lIns="81975" tIns="40975" rIns="81975" bIns="40975" anchor="ctr" anchorCtr="0">
            <a:noAutofit/>
          </a:bodyPr>
          <a:lstStyle/>
          <a:p>
            <a:pPr marL="0" marR="0" lvl="0" indent="0" algn="ctr" rtl="0">
              <a:lnSpc>
                <a:spcPct val="100000"/>
              </a:lnSpc>
              <a:spcBef>
                <a:spcPts val="0"/>
              </a:spcBef>
              <a:spcAft>
                <a:spcPts val="0"/>
              </a:spcAft>
              <a:buNone/>
            </a:pPr>
            <a:endParaRPr sz="1255" b="0" i="0" u="none" strike="noStrike" cap="none">
              <a:solidFill>
                <a:srgbClr val="FFFFFF"/>
              </a:solidFill>
              <a:latin typeface="Arial"/>
              <a:ea typeface="Arial"/>
              <a:cs typeface="Arial"/>
              <a:sym typeface="Arial"/>
            </a:endParaRPr>
          </a:p>
        </p:txBody>
      </p:sp>
      <p:sp>
        <p:nvSpPr>
          <p:cNvPr id="14" name="Google Shape;326;p29"/>
          <p:cNvSpPr txBox="1"/>
          <p:nvPr/>
        </p:nvSpPr>
        <p:spPr>
          <a:xfrm>
            <a:off x="9211560" y="1817043"/>
            <a:ext cx="2536068" cy="1190746"/>
          </a:xfrm>
          <a:prstGeom prst="rect">
            <a:avLst/>
          </a:prstGeom>
          <a:noFill/>
          <a:ln>
            <a:noFill/>
          </a:ln>
        </p:spPr>
        <p:txBody>
          <a:bodyPr spcFirstLastPara="1" wrap="square" lIns="81975" tIns="40975" rIns="81975" bIns="40975" anchor="t" anchorCtr="0">
            <a:spAutoFit/>
          </a:bodyPr>
          <a:lstStyle/>
          <a:p>
            <a:pPr marL="0" marR="0" lvl="0" indent="0" algn="ctr" rtl="0">
              <a:lnSpc>
                <a:spcPct val="100000"/>
              </a:lnSpc>
              <a:spcBef>
                <a:spcPts val="0"/>
              </a:spcBef>
              <a:spcAft>
                <a:spcPts val="0"/>
              </a:spcAft>
              <a:buNone/>
            </a:pPr>
            <a:r>
              <a:rPr lang="en-US" sz="2400" dirty="0">
                <a:latin typeface="+mn-lt"/>
              </a:rPr>
              <a:t>See you on March XX at XX:XX—</a:t>
            </a:r>
            <a:r>
              <a:rPr lang="en-US" sz="2400" b="1" dirty="0">
                <a:latin typeface="+mn-lt"/>
              </a:rPr>
              <a:t>you’ve got this!</a:t>
            </a:r>
            <a:endParaRPr dirty="0">
              <a:latin typeface="+mn-lt"/>
            </a:endParaRPr>
          </a:p>
        </p:txBody>
      </p:sp>
    </p:spTree>
  </p:cSld>
  <p:clrMapOvr>
    <a:masterClrMapping/>
  </p:clrMapOvr>
</p:sld>
</file>

<file path=ppt/theme/theme1.xml><?xml version="1.0" encoding="utf-8"?>
<a:theme xmlns:a="http://schemas.openxmlformats.org/drawingml/2006/main" name="Office Theme">
  <a:themeElements>
    <a:clrScheme name="DOORS Canada Brand Colours">
      <a:dk1>
        <a:srgbClr val="404040"/>
      </a:dk1>
      <a:lt1>
        <a:srgbClr val="FFFFFF"/>
      </a:lt1>
      <a:dk2>
        <a:srgbClr val="118AB2"/>
      </a:dk2>
      <a:lt2>
        <a:srgbClr val="B7DCE8"/>
      </a:lt2>
      <a:accent1>
        <a:srgbClr val="CB3275"/>
      </a:accent1>
      <a:accent2>
        <a:srgbClr val="F5D6E3"/>
      </a:accent2>
      <a:accent3>
        <a:srgbClr val="D96500"/>
      </a:accent3>
      <a:accent4>
        <a:srgbClr val="FFE8B2"/>
      </a:accent4>
      <a:accent5>
        <a:srgbClr val="351D5B"/>
      </a:accent5>
      <a:accent6>
        <a:srgbClr val="D9C6F4"/>
      </a:accent6>
      <a:hlink>
        <a:srgbClr val="24634C"/>
      </a:hlink>
      <a:folHlink>
        <a:srgbClr val="B4F3E2"/>
      </a:folHlink>
    </a:clrScheme>
    <a:fontScheme name="DOORS">
      <a:majorFont>
        <a:latin typeface="Verdana Pro Cond Bold"/>
        <a:ea typeface=""/>
        <a:cs typeface=""/>
      </a:majorFont>
      <a:minorFont>
        <a:latin typeface="Sylexiad Serif Medium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5401</TotalTime>
  <Words>2121</Words>
  <Application>Microsoft Office PowerPoint</Application>
  <PresentationFormat>Widescreen</PresentationFormat>
  <Paragraphs>284</Paragraphs>
  <Slides>30</Slides>
  <Notes>29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Verdana Pro Cond Bold</vt:lpstr>
      <vt:lpstr>Arial</vt:lpstr>
      <vt:lpstr>Argent CF</vt:lpstr>
      <vt:lpstr>Gelato Luxe</vt:lpstr>
      <vt:lpstr>Wingdings</vt:lpstr>
      <vt:lpstr>Sylexiad Serif Medium Regular</vt:lpstr>
      <vt:lpstr>Office Theme</vt:lpstr>
      <vt:lpstr>PowerPoint Presentation</vt:lpstr>
      <vt:lpstr>Today’s Agenda</vt:lpstr>
      <vt:lpstr>PowerPoint Presentation</vt:lpstr>
      <vt:lpstr>PowerPoint Presentation</vt:lpstr>
      <vt:lpstr>PowerPoint Presentation</vt:lpstr>
      <vt:lpstr>PowerPoint Presentation</vt:lpstr>
      <vt:lpstr>Almost Everyone is Using the Internet</vt:lpstr>
      <vt:lpstr>Why Do I Need to Stay Safe Online?</vt:lpstr>
      <vt:lpstr>Almost Everyone is Using the Internet</vt:lpstr>
      <vt:lpstr>PowerPoint Presentation</vt:lpstr>
      <vt:lpstr>PowerPoint Presentation</vt:lpstr>
      <vt:lpstr>Who Do Scammers Target?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Break</vt:lpstr>
      <vt:lpstr>Let’s Practice:  Scam-O-Rama</vt:lpstr>
      <vt:lpstr>Let’s Practice:  Scam-O-Rama</vt:lpstr>
      <vt:lpstr>What To Do If You Come Across a Scam</vt:lpstr>
      <vt:lpstr>What If You’re Not Sure It’s a Scam?</vt:lpstr>
      <vt:lpstr>Think You’ve Been Scammed?</vt:lpstr>
      <vt:lpstr>All About Passwords: Why They Matter</vt:lpstr>
      <vt:lpstr>Take-Home Activity:  Password Toolkit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Brandon Shannelly</dc:creator>
  <cp:lastModifiedBy>Sean Patenaude</cp:lastModifiedBy>
  <cp:revision>29</cp:revision>
  <dcterms:created xsi:type="dcterms:W3CDTF">2026-01-18T19:55:19Z</dcterms:created>
  <dcterms:modified xsi:type="dcterms:W3CDTF">2026-03-10T14:21:57Z</dcterms:modified>
</cp:coreProperties>
</file>