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3" r:id="rId1"/>
  </p:sldMasterIdLst>
  <p:notesMasterIdLst>
    <p:notesMasterId r:id="rId32"/>
  </p:notesMasterIdLst>
  <p:sldIdLst>
    <p:sldId id="285" r:id="rId2"/>
    <p:sldId id="257" r:id="rId3"/>
    <p:sldId id="258" r:id="rId4"/>
    <p:sldId id="259" r:id="rId5"/>
    <p:sldId id="260" r:id="rId6"/>
    <p:sldId id="261" r:id="rId7"/>
    <p:sldId id="262" r:id="rId8"/>
    <p:sldId id="29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87" r:id="rId23"/>
    <p:sldId id="277" r:id="rId24"/>
    <p:sldId id="278" r:id="rId25"/>
    <p:sldId id="288" r:id="rId26"/>
    <p:sldId id="289" r:id="rId27"/>
    <p:sldId id="290" r:id="rId28"/>
    <p:sldId id="291" r:id="rId29"/>
    <p:sldId id="283" r:id="rId30"/>
    <p:sldId id="284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5" roundtripDataSignature="AMtx7miRHuRMhuhzsyogon+tu2IPLHL1r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3275"/>
    <a:srgbClr val="EE7100"/>
    <a:srgbClr val="A85000"/>
    <a:srgbClr val="24634C"/>
    <a:srgbClr val="B4F3E2"/>
    <a:srgbClr val="C85F00"/>
    <a:srgbClr val="FFF3D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C631C6B-6525-408D-92AF-3D1DE67442F2}">
  <a:tblStyle styleId="{2C631C6B-6525-408D-92AF-3D1DE67442F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4538" autoAdjust="0"/>
  </p:normalViewPr>
  <p:slideViewPr>
    <p:cSldViewPr snapToGrid="0" showGuides="1">
      <p:cViewPr varScale="1">
        <p:scale>
          <a:sx n="54" d="100"/>
          <a:sy n="54" d="100"/>
        </p:scale>
        <p:origin x="92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customschemas.google.com/relationships/presentationmetadata" Target="meta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an Patenaude" userId="8c038422-d93b-4887-a73e-94d9a65e4814" providerId="ADAL" clId="{BD30CFCF-0F3C-4A9F-9A51-AFDB41AF725E}"/>
    <pc:docChg chg="modSld">
      <pc:chgData name="Sean Patenaude" userId="8c038422-d93b-4887-a73e-94d9a65e4814" providerId="ADAL" clId="{BD30CFCF-0F3C-4A9F-9A51-AFDB41AF725E}" dt="2026-07-20T17:28:16.342" v="42" actId="20577"/>
      <pc:docMkLst>
        <pc:docMk/>
      </pc:docMkLst>
      <pc:sldChg chg="modSp mod">
        <pc:chgData name="Sean Patenaude" userId="8c038422-d93b-4887-a73e-94d9a65e4814" providerId="ADAL" clId="{BD30CFCF-0F3C-4A9F-9A51-AFDB41AF725E}" dt="2026-07-20T17:28:16.342" v="42" actId="20577"/>
        <pc:sldMkLst>
          <pc:docMk/>
          <pc:sldMk cId="0" sldId="259"/>
        </pc:sldMkLst>
        <pc:spChg chg="mod">
          <ac:chgData name="Sean Patenaude" userId="8c038422-d93b-4887-a73e-94d9a65e4814" providerId="ADAL" clId="{BD30CFCF-0F3C-4A9F-9A51-AFDB41AF725E}" dt="2026-07-20T17:28:16.342" v="42" actId="20577"/>
          <ac:spMkLst>
            <pc:docMk/>
            <pc:sldMk cId="0" sldId="259"/>
            <ac:spMk id="124" creationId="{00000000-0000-0000-0000-000000000000}"/>
          </ac:spMkLst>
        </pc:spChg>
      </pc:sldChg>
      <pc:sldChg chg="mod modShow">
        <pc:chgData name="Sean Patenaude" userId="8c038422-d93b-4887-a73e-94d9a65e4814" providerId="ADAL" clId="{BD30CFCF-0F3C-4A9F-9A51-AFDB41AF725E}" dt="2026-07-20T16:30:05.953" v="0" actId="729"/>
        <pc:sldMkLst>
          <pc:docMk/>
          <pc:sldMk cId="1920513854" sldId="288"/>
        </pc:sldMkLst>
      </pc:sldChg>
    </pc:docChg>
  </pc:docChgLst>
  <pc:docChgLst>
    <pc:chgData name="Sean Patenaude" userId="8c038422-d93b-4887-a73e-94d9a65e4814" providerId="ADAL" clId="{7DC1BEA0-CB12-4CF7-B0F9-515236D424F3}"/>
    <pc:docChg chg="undo redo custSel modSld">
      <pc:chgData name="Sean Patenaude" userId="8c038422-d93b-4887-a73e-94d9a65e4814" providerId="ADAL" clId="{7DC1BEA0-CB12-4CF7-B0F9-515236D424F3}" dt="2026-03-26T16:26:24.368" v="152" actId="114"/>
      <pc:docMkLst>
        <pc:docMk/>
      </pc:docMkLst>
      <pc:sldChg chg="modSp mod">
        <pc:chgData name="Sean Patenaude" userId="8c038422-d93b-4887-a73e-94d9a65e4814" providerId="ADAL" clId="{7DC1BEA0-CB12-4CF7-B0F9-515236D424F3}" dt="2026-02-24T15:01:14.091" v="1" actId="14100"/>
        <pc:sldMkLst>
          <pc:docMk/>
          <pc:sldMk cId="0" sldId="258"/>
        </pc:sldMkLst>
        <pc:spChg chg="mod">
          <ac:chgData name="Sean Patenaude" userId="8c038422-d93b-4887-a73e-94d9a65e4814" providerId="ADAL" clId="{7DC1BEA0-CB12-4CF7-B0F9-515236D424F3}" dt="2026-02-24T15:01:14.091" v="1" actId="14100"/>
          <ac:spMkLst>
            <pc:docMk/>
            <pc:sldMk cId="0" sldId="258"/>
            <ac:spMk id="116" creationId="{00000000-0000-0000-0000-000000000000}"/>
          </ac:spMkLst>
        </pc:spChg>
      </pc:sldChg>
      <pc:sldChg chg="modSp mod">
        <pc:chgData name="Sean Patenaude" userId="8c038422-d93b-4887-a73e-94d9a65e4814" providerId="ADAL" clId="{7DC1BEA0-CB12-4CF7-B0F9-515236D424F3}" dt="2026-03-26T16:26:24.368" v="152" actId="114"/>
        <pc:sldMkLst>
          <pc:docMk/>
          <pc:sldMk cId="0" sldId="260"/>
        </pc:sldMkLst>
        <pc:spChg chg="mod">
          <ac:chgData name="Sean Patenaude" userId="8c038422-d93b-4887-a73e-94d9a65e4814" providerId="ADAL" clId="{7DC1BEA0-CB12-4CF7-B0F9-515236D424F3}" dt="2026-03-26T16:26:24.368" v="152" actId="114"/>
          <ac:spMkLst>
            <pc:docMk/>
            <pc:sldMk cId="0" sldId="260"/>
            <ac:spMk id="132" creationId="{00000000-0000-0000-0000-000000000000}"/>
          </ac:spMkLst>
        </pc:spChg>
      </pc:sldChg>
      <pc:sldChg chg="modAnim">
        <pc:chgData name="Sean Patenaude" userId="8c038422-d93b-4887-a73e-94d9a65e4814" providerId="ADAL" clId="{7DC1BEA0-CB12-4CF7-B0F9-515236D424F3}" dt="2026-02-24T15:04:21.416" v="3"/>
        <pc:sldMkLst>
          <pc:docMk/>
          <pc:sldMk cId="0" sldId="263"/>
        </pc:sldMkLst>
      </pc:sldChg>
      <pc:sldChg chg="addSp modSp mod">
        <pc:chgData name="Sean Patenaude" userId="8c038422-d93b-4887-a73e-94d9a65e4814" providerId="ADAL" clId="{7DC1BEA0-CB12-4CF7-B0F9-515236D424F3}" dt="2026-02-24T16:04:06.820" v="32" actId="207"/>
        <pc:sldMkLst>
          <pc:docMk/>
          <pc:sldMk cId="0" sldId="267"/>
        </pc:sldMkLst>
        <pc:spChg chg="add mod">
          <ac:chgData name="Sean Patenaude" userId="8c038422-d93b-4887-a73e-94d9a65e4814" providerId="ADAL" clId="{7DC1BEA0-CB12-4CF7-B0F9-515236D424F3}" dt="2026-02-24T16:04:06.820" v="32" actId="207"/>
          <ac:spMkLst>
            <pc:docMk/>
            <pc:sldMk cId="0" sldId="267"/>
            <ac:spMk id="2" creationId="{12E8F55E-8980-E432-079E-0A4349B2E6D9}"/>
          </ac:spMkLst>
        </pc:spChg>
        <pc:picChg chg="mod">
          <ac:chgData name="Sean Patenaude" userId="8c038422-d93b-4887-a73e-94d9a65e4814" providerId="ADAL" clId="{7DC1BEA0-CB12-4CF7-B0F9-515236D424F3}" dt="2026-02-24T16:03:30.376" v="29" actId="1076"/>
          <ac:picMkLst>
            <pc:docMk/>
            <pc:sldMk cId="0" sldId="267"/>
            <ac:picMk id="11" creationId="{770C0AAC-4045-0451-F51C-A9B368BD4C6D}"/>
          </ac:picMkLst>
        </pc:picChg>
      </pc:sldChg>
      <pc:sldChg chg="delSp mod">
        <pc:chgData name="Sean Patenaude" userId="8c038422-d93b-4887-a73e-94d9a65e4814" providerId="ADAL" clId="{7DC1BEA0-CB12-4CF7-B0F9-515236D424F3}" dt="2026-02-24T16:05:06.779" v="33" actId="478"/>
        <pc:sldMkLst>
          <pc:docMk/>
          <pc:sldMk cId="0" sldId="270"/>
        </pc:sldMkLst>
        <pc:spChg chg="del">
          <ac:chgData name="Sean Patenaude" userId="8c038422-d93b-4887-a73e-94d9a65e4814" providerId="ADAL" clId="{7DC1BEA0-CB12-4CF7-B0F9-515236D424F3}" dt="2026-02-24T16:05:06.779" v="33" actId="478"/>
          <ac:spMkLst>
            <pc:docMk/>
            <pc:sldMk cId="0" sldId="270"/>
            <ac:spMk id="17" creationId="{B0568279-A23E-129F-AFFE-123960D0B51F}"/>
          </ac:spMkLst>
        </pc:spChg>
      </pc:sldChg>
      <pc:sldChg chg="modSp mod">
        <pc:chgData name="Sean Patenaude" userId="8c038422-d93b-4887-a73e-94d9a65e4814" providerId="ADAL" clId="{7DC1BEA0-CB12-4CF7-B0F9-515236D424F3}" dt="2026-03-26T16:11:29.791" v="101" actId="20577"/>
        <pc:sldMkLst>
          <pc:docMk/>
          <pc:sldMk cId="0" sldId="284"/>
        </pc:sldMkLst>
        <pc:spChg chg="mod">
          <ac:chgData name="Sean Patenaude" userId="8c038422-d93b-4887-a73e-94d9a65e4814" providerId="ADAL" clId="{7DC1BEA0-CB12-4CF7-B0F9-515236D424F3}" dt="2026-03-26T16:11:29.791" v="101" actId="20577"/>
          <ac:spMkLst>
            <pc:docMk/>
            <pc:sldMk cId="0" sldId="284"/>
            <ac:spMk id="326" creationId="{00000000-0000-0000-0000-000000000000}"/>
          </ac:spMkLst>
        </pc:spChg>
      </pc:sldChg>
      <pc:sldChg chg="modSp mod">
        <pc:chgData name="Sean Patenaude" userId="8c038422-d93b-4887-a73e-94d9a65e4814" providerId="ADAL" clId="{7DC1BEA0-CB12-4CF7-B0F9-515236D424F3}" dt="2026-02-24T16:07:38.125" v="76" actId="1035"/>
        <pc:sldMkLst>
          <pc:docMk/>
          <pc:sldMk cId="439465994" sldId="287"/>
        </pc:sldMkLst>
        <pc:spChg chg="mod">
          <ac:chgData name="Sean Patenaude" userId="8c038422-d93b-4887-a73e-94d9a65e4814" providerId="ADAL" clId="{7DC1BEA0-CB12-4CF7-B0F9-515236D424F3}" dt="2026-02-24T16:07:29.566" v="60" actId="1035"/>
          <ac:spMkLst>
            <pc:docMk/>
            <pc:sldMk cId="439465994" sldId="287"/>
            <ac:spMk id="13" creationId="{60CD1989-B6D0-6941-A2EF-99E34849857C}"/>
          </ac:spMkLst>
        </pc:spChg>
        <pc:spChg chg="mod">
          <ac:chgData name="Sean Patenaude" userId="8c038422-d93b-4887-a73e-94d9a65e4814" providerId="ADAL" clId="{7DC1BEA0-CB12-4CF7-B0F9-515236D424F3}" dt="2026-02-24T16:07:16.851" v="42" actId="255"/>
          <ac:spMkLst>
            <pc:docMk/>
            <pc:sldMk cId="439465994" sldId="287"/>
            <ac:spMk id="14" creationId="{514EDFFE-D457-7730-4976-2DBF489A9033}"/>
          </ac:spMkLst>
        </pc:spChg>
        <pc:spChg chg="mod">
          <ac:chgData name="Sean Patenaude" userId="8c038422-d93b-4887-a73e-94d9a65e4814" providerId="ADAL" clId="{7DC1BEA0-CB12-4CF7-B0F9-515236D424F3}" dt="2026-02-24T16:07:38.125" v="76" actId="1035"/>
          <ac:spMkLst>
            <pc:docMk/>
            <pc:sldMk cId="439465994" sldId="287"/>
            <ac:spMk id="15" creationId="{3F8F784F-76C7-76DC-16F3-DCB4D532FC72}"/>
          </ac:spMkLst>
        </pc:spChg>
        <pc:spChg chg="mod">
          <ac:chgData name="Sean Patenaude" userId="8c038422-d93b-4887-a73e-94d9a65e4814" providerId="ADAL" clId="{7DC1BEA0-CB12-4CF7-B0F9-515236D424F3}" dt="2026-02-24T16:07:16.851" v="42" actId="255"/>
          <ac:spMkLst>
            <pc:docMk/>
            <pc:sldMk cId="439465994" sldId="287"/>
            <ac:spMk id="16" creationId="{1E878C82-42C2-A68B-C045-88C79341DB7E}"/>
          </ac:spMkLst>
        </pc:spChg>
        <pc:spChg chg="mod">
          <ac:chgData name="Sean Patenaude" userId="8c038422-d93b-4887-a73e-94d9a65e4814" providerId="ADAL" clId="{7DC1BEA0-CB12-4CF7-B0F9-515236D424F3}" dt="2026-02-24T16:07:16.851" v="42" actId="255"/>
          <ac:spMkLst>
            <pc:docMk/>
            <pc:sldMk cId="439465994" sldId="287"/>
            <ac:spMk id="17" creationId="{224C6B7A-A0D8-FFE6-5149-9A74846AF22C}"/>
          </ac:spMkLst>
        </pc:spChg>
        <pc:spChg chg="mod">
          <ac:chgData name="Sean Patenaude" userId="8c038422-d93b-4887-a73e-94d9a65e4814" providerId="ADAL" clId="{7DC1BEA0-CB12-4CF7-B0F9-515236D424F3}" dt="2026-02-24T16:07:16.851" v="42" actId="255"/>
          <ac:spMkLst>
            <pc:docMk/>
            <pc:sldMk cId="439465994" sldId="287"/>
            <ac:spMk id="18" creationId="{70CF5328-4D2B-D141-D1F0-35AA5493D11D}"/>
          </ac:spMkLst>
        </pc:spChg>
        <pc:spChg chg="mod">
          <ac:chgData name="Sean Patenaude" userId="8c038422-d93b-4887-a73e-94d9a65e4814" providerId="ADAL" clId="{7DC1BEA0-CB12-4CF7-B0F9-515236D424F3}" dt="2026-02-24T16:07:16.851" v="42" actId="255"/>
          <ac:spMkLst>
            <pc:docMk/>
            <pc:sldMk cId="439465994" sldId="287"/>
            <ac:spMk id="19" creationId="{D5697EB1-5B32-808C-505A-0A2D92617102}"/>
          </ac:spMkLst>
        </pc:spChg>
        <pc:spChg chg="mod">
          <ac:chgData name="Sean Patenaude" userId="8c038422-d93b-4887-a73e-94d9a65e4814" providerId="ADAL" clId="{7DC1BEA0-CB12-4CF7-B0F9-515236D424F3}" dt="2026-02-24T16:07:16.851" v="42" actId="255"/>
          <ac:spMkLst>
            <pc:docMk/>
            <pc:sldMk cId="439465994" sldId="287"/>
            <ac:spMk id="20" creationId="{3F7CE7C8-1828-255E-CDDC-DBE4560A21FD}"/>
          </ac:spMkLst>
        </pc:spChg>
        <pc:spChg chg="mod">
          <ac:chgData name="Sean Patenaude" userId="8c038422-d93b-4887-a73e-94d9a65e4814" providerId="ADAL" clId="{7DC1BEA0-CB12-4CF7-B0F9-515236D424F3}" dt="2026-02-24T16:06:57.002" v="34" actId="255"/>
          <ac:spMkLst>
            <pc:docMk/>
            <pc:sldMk cId="439465994" sldId="287"/>
            <ac:spMk id="21" creationId="{CD8A9E09-CD5E-5876-1FB7-8D2D80BC3552}"/>
          </ac:spMkLst>
        </pc:spChg>
        <pc:spChg chg="mod">
          <ac:chgData name="Sean Patenaude" userId="8c038422-d93b-4887-a73e-94d9a65e4814" providerId="ADAL" clId="{7DC1BEA0-CB12-4CF7-B0F9-515236D424F3}" dt="2026-02-24T16:06:57.002" v="34" actId="255"/>
          <ac:spMkLst>
            <pc:docMk/>
            <pc:sldMk cId="439465994" sldId="287"/>
            <ac:spMk id="22" creationId="{798D683E-78BB-1D19-7B71-61FCE387965F}"/>
          </ac:spMkLst>
        </pc:spChg>
        <pc:spChg chg="mod">
          <ac:chgData name="Sean Patenaude" userId="8c038422-d93b-4887-a73e-94d9a65e4814" providerId="ADAL" clId="{7DC1BEA0-CB12-4CF7-B0F9-515236D424F3}" dt="2026-02-24T16:07:16.851" v="42" actId="255"/>
          <ac:spMkLst>
            <pc:docMk/>
            <pc:sldMk cId="439465994" sldId="287"/>
            <ac:spMk id="23" creationId="{F2803904-3CAF-634A-F054-FD6AAB42502B}"/>
          </ac:spMkLst>
        </pc:spChg>
        <pc:spChg chg="mod">
          <ac:chgData name="Sean Patenaude" userId="8c038422-d93b-4887-a73e-94d9a65e4814" providerId="ADAL" clId="{7DC1BEA0-CB12-4CF7-B0F9-515236D424F3}" dt="2026-02-24T16:06:57.002" v="34" actId="255"/>
          <ac:spMkLst>
            <pc:docMk/>
            <pc:sldMk cId="439465994" sldId="287"/>
            <ac:spMk id="24" creationId="{B9E0624C-9E38-34C5-CD99-FA465AD2CCFB}"/>
          </ac:spMkLst>
        </pc:spChg>
        <pc:spChg chg="mod">
          <ac:chgData name="Sean Patenaude" userId="8c038422-d93b-4887-a73e-94d9a65e4814" providerId="ADAL" clId="{7DC1BEA0-CB12-4CF7-B0F9-515236D424F3}" dt="2026-02-24T16:06:57.002" v="34" actId="255"/>
          <ac:spMkLst>
            <pc:docMk/>
            <pc:sldMk cId="439465994" sldId="287"/>
            <ac:spMk id="25" creationId="{DE457215-5706-654C-3B53-8D209BE8BDD3}"/>
          </ac:spMkLst>
        </pc:spChg>
        <pc:spChg chg="mod">
          <ac:chgData name="Sean Patenaude" userId="8c038422-d93b-4887-a73e-94d9a65e4814" providerId="ADAL" clId="{7DC1BEA0-CB12-4CF7-B0F9-515236D424F3}" dt="2026-02-24T16:06:57.002" v="34" actId="255"/>
          <ac:spMkLst>
            <pc:docMk/>
            <pc:sldMk cId="439465994" sldId="287"/>
            <ac:spMk id="26" creationId="{4B0A22B7-1D99-14BD-9733-A06D5F4EC1AE}"/>
          </ac:spMkLst>
        </pc:spChg>
        <pc:spChg chg="mod">
          <ac:chgData name="Sean Patenaude" userId="8c038422-d93b-4887-a73e-94d9a65e4814" providerId="ADAL" clId="{7DC1BEA0-CB12-4CF7-B0F9-515236D424F3}" dt="2026-02-24T16:06:57.002" v="34" actId="255"/>
          <ac:spMkLst>
            <pc:docMk/>
            <pc:sldMk cId="439465994" sldId="287"/>
            <ac:spMk id="27" creationId="{1C87D5D5-711B-FD3F-CBD4-5EE362BAD95D}"/>
          </ac:spMkLst>
        </pc:spChg>
        <pc:spChg chg="mod">
          <ac:chgData name="Sean Patenaude" userId="8c038422-d93b-4887-a73e-94d9a65e4814" providerId="ADAL" clId="{7DC1BEA0-CB12-4CF7-B0F9-515236D424F3}" dt="2026-02-24T16:06:57.002" v="34" actId="255"/>
          <ac:spMkLst>
            <pc:docMk/>
            <pc:sldMk cId="439465994" sldId="287"/>
            <ac:spMk id="28" creationId="{9F1D2A35-72F9-E37C-6E7D-6F90358EAC43}"/>
          </ac:spMkLst>
        </pc:spChg>
        <pc:picChg chg="mod">
          <ac:chgData name="Sean Patenaude" userId="8c038422-d93b-4887-a73e-94d9a65e4814" providerId="ADAL" clId="{7DC1BEA0-CB12-4CF7-B0F9-515236D424F3}" dt="2026-02-24T16:07:06.882" v="40" actId="1035"/>
          <ac:picMkLst>
            <pc:docMk/>
            <pc:sldMk cId="439465994" sldId="287"/>
            <ac:picMk id="3" creationId="{BEAC01AA-CD47-78B6-D09F-159B0DCBE13F}"/>
          </ac:picMkLst>
        </pc:picChg>
      </pc:sldChg>
      <pc:sldChg chg="modAnim">
        <pc:chgData name="Sean Patenaude" userId="8c038422-d93b-4887-a73e-94d9a65e4814" providerId="ADAL" clId="{7DC1BEA0-CB12-4CF7-B0F9-515236D424F3}" dt="2026-02-24T16:10:28.162" v="80"/>
        <pc:sldMkLst>
          <pc:docMk/>
          <pc:sldMk cId="1692434397" sldId="289"/>
        </pc:sldMkLst>
      </pc:sldChg>
      <pc:sldChg chg="modSp mod">
        <pc:chgData name="Sean Patenaude" userId="8c038422-d93b-4887-a73e-94d9a65e4814" providerId="ADAL" clId="{7DC1BEA0-CB12-4CF7-B0F9-515236D424F3}" dt="2026-02-24T16:11:14.816" v="88" actId="1036"/>
        <pc:sldMkLst>
          <pc:docMk/>
          <pc:sldMk cId="2227035951" sldId="291"/>
        </pc:sldMkLst>
        <pc:spChg chg="mod">
          <ac:chgData name="Sean Patenaude" userId="8c038422-d93b-4887-a73e-94d9a65e4814" providerId="ADAL" clId="{7DC1BEA0-CB12-4CF7-B0F9-515236D424F3}" dt="2026-02-24T16:10:54.730" v="81" actId="255"/>
          <ac:spMkLst>
            <pc:docMk/>
            <pc:sldMk cId="2227035951" sldId="291"/>
            <ac:spMk id="10" creationId="{88AAAC8D-2FD9-4604-9F4B-3E566F33DC95}"/>
          </ac:spMkLst>
        </pc:spChg>
        <pc:spChg chg="mod">
          <ac:chgData name="Sean Patenaude" userId="8c038422-d93b-4887-a73e-94d9a65e4814" providerId="ADAL" clId="{7DC1BEA0-CB12-4CF7-B0F9-515236D424F3}" dt="2026-02-24T16:11:14.816" v="88" actId="1036"/>
          <ac:spMkLst>
            <pc:docMk/>
            <pc:sldMk cId="2227035951" sldId="291"/>
            <ac:spMk id="246" creationId="{18D6D5BA-5451-05CF-9A68-43E952689A5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>
          <a:extLst>
            <a:ext uri="{FF2B5EF4-FFF2-40B4-BE49-F238E27FC236}">
              <a16:creationId xmlns:a16="http://schemas.microsoft.com/office/drawing/2014/main" id="{924CBE09-3D83-6EA7-D788-616B0D0D2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>
            <a:extLst>
              <a:ext uri="{FF2B5EF4-FFF2-40B4-BE49-F238E27FC236}">
                <a16:creationId xmlns:a16="http://schemas.microsoft.com/office/drawing/2014/main" id="{E344E033-BE86-9B25-93AF-459E8A4CB4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1:notes">
            <a:extLst>
              <a:ext uri="{FF2B5EF4-FFF2-40B4-BE49-F238E27FC236}">
                <a16:creationId xmlns:a16="http://schemas.microsoft.com/office/drawing/2014/main" id="{C6928DF7-1634-3F74-D67B-5BAC1A12DD9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829546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Hey everyone – this is what we’re going to get through today. Sounds like a lot – let’s get started! </a:t>
            </a:r>
            <a:endParaRPr dirty="0"/>
          </a:p>
        </p:txBody>
      </p:sp>
      <p:sp>
        <p:nvSpPr>
          <p:cNvPr id="108" name="Google Shape;108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c6bb9c6c81_0_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rgbClr val="0E0E0E"/>
                </a:solidFill>
              </a:rPr>
              <a:t>Note about respectful - Confidentiality – take what you learn but leave the names behind</a:t>
            </a:r>
            <a:endParaRPr sz="1100" dirty="0">
              <a:solidFill>
                <a:srgbClr val="0E0E0E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0E0E0E"/>
              </a:solidFill>
            </a:endParaRPr>
          </a:p>
        </p:txBody>
      </p:sp>
      <p:sp>
        <p:nvSpPr>
          <p:cNvPr id="122" name="Google Shape;122;g3c6bb9c6c8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" name="Google Shape;135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Talk about how apps are not designed for us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 b="1">
                <a:solidFill>
                  <a:schemeClr val="accent2"/>
                </a:solidFill>
              </a:rPr>
              <a:t>Facilitator note about hospital codes:</a:t>
            </a:r>
            <a:r>
              <a:rPr lang="en-US" sz="1100"/>
              <a:t> </a:t>
            </a:r>
            <a:r>
              <a:rPr lang="en-US" sz="1100">
                <a:solidFill>
                  <a:srgbClr val="0E0E0E"/>
                </a:solidFill>
              </a:rPr>
              <a:t>You may hear hospital announcements, known as </a:t>
            </a:r>
            <a:r>
              <a:rPr lang="en-US" sz="1100" i="1">
                <a:solidFill>
                  <a:srgbClr val="0E0E0E"/>
                </a:solidFill>
              </a:rPr>
              <a:t>codes</a:t>
            </a:r>
            <a:r>
              <a:rPr lang="en-US" sz="1100">
                <a:solidFill>
                  <a:srgbClr val="0E0E0E"/>
                </a:solidFill>
              </a:rPr>
              <a:t>, during the session.This can sometimes be distracting, but it is normal in a hospital setting. Your facilitator will let you know if any action is needed. If you need a break or want to talk, just let us know.</a:t>
            </a:r>
            <a:endParaRPr/>
          </a:p>
        </p:txBody>
      </p:sp>
      <p:sp>
        <p:nvSpPr>
          <p:cNvPr id="136" name="Google Shape;136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Not only that but (next slide)</a:t>
            </a:r>
            <a:endParaRPr dirty="0"/>
          </a:p>
        </p:txBody>
      </p:sp>
      <p:sp>
        <p:nvSpPr>
          <p:cNvPr id="143" name="Google Shape;14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622218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7" name="Google Shape;157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FN: Hand out tablets in sleeves.</a:t>
            </a:r>
            <a:endParaRPr/>
          </a:p>
        </p:txBody>
      </p:sp>
      <p:sp>
        <p:nvSpPr>
          <p:cNvPr id="158" name="Google Shape;158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5" name="Google Shape;165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Demonstrate holding the tablet above the sleeve on the table.</a:t>
            </a:r>
            <a:endParaRPr/>
          </a:p>
        </p:txBody>
      </p:sp>
      <p:sp>
        <p:nvSpPr>
          <p:cNvPr id="166" name="Google Shape;166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2" name="Google Shape;172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You don't need to memorize these - we'll use them as we go.</a:t>
            </a:r>
            <a:endParaRPr/>
          </a:p>
        </p:txBody>
      </p:sp>
      <p:sp>
        <p:nvSpPr>
          <p:cNvPr id="173" name="Google Shape;173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9" name="Google Shape;17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Demo plugging in tablet and seeing the charging indicator appear. Note that this is an example of icons being used to tell us something about the system – in this case that it’s charging.</a:t>
            </a:r>
            <a:endParaRPr/>
          </a:p>
        </p:txBody>
      </p:sp>
      <p:sp>
        <p:nvSpPr>
          <p:cNvPr id="180" name="Google Shape;180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6" name="Google Shape;186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dirty="0"/>
              <a:t>Raise your hand when you see your screen turn on!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Helper and fac assist anyone having trouble</a:t>
            </a:r>
            <a:endParaRPr dirty="0"/>
          </a:p>
        </p:txBody>
      </p:sp>
      <p:sp>
        <p:nvSpPr>
          <p:cNvPr id="187" name="Google Shape;187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c700cc4f88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3" name="Google Shape;193;g3c700cc4f88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4" name="Google Shape;194;g3c700cc4f88_0_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2" name="Google Shape;222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Walk through the first activities together</a:t>
            </a:r>
            <a:endParaRPr/>
          </a:p>
        </p:txBody>
      </p:sp>
      <p:sp>
        <p:nvSpPr>
          <p:cNvPr id="223" name="Google Shape;223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9999" lvl="0" indent="-17999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400"/>
              <a:buFont typeface="Arial"/>
              <a:buNone/>
            </a:pPr>
            <a:r>
              <a:rPr lang="en-US" sz="2400">
                <a:solidFill>
                  <a:srgbClr val="404040"/>
                </a:solidFill>
              </a:rPr>
              <a:t>10 minutes to stretch, get water, take care of yourself etc.</a:t>
            </a:r>
            <a:endParaRPr sz="2400">
              <a:solidFill>
                <a:srgbClr val="40404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>
          <a:extLst>
            <a:ext uri="{FF2B5EF4-FFF2-40B4-BE49-F238E27FC236}">
              <a16:creationId xmlns:a16="http://schemas.microsoft.com/office/drawing/2014/main" id="{C618241D-79AE-8EF6-5B37-FA9540252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1:notes">
            <a:extLst>
              <a:ext uri="{FF2B5EF4-FFF2-40B4-BE49-F238E27FC236}">
                <a16:creationId xmlns:a16="http://schemas.microsoft.com/office/drawing/2014/main" id="{A5726142-8318-9EF2-61F7-3F36CAE7F6A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9" name="Google Shape;249;p21:notes">
            <a:extLst>
              <a:ext uri="{FF2B5EF4-FFF2-40B4-BE49-F238E27FC236}">
                <a16:creationId xmlns:a16="http://schemas.microsoft.com/office/drawing/2014/main" id="{BD97BD82-9420-2585-710A-E324207C6FF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052335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9" name="Google Shape;259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Once we can recognize these symbols we’ll be able to find our way around a tablet or phone – even if the software </a:t>
            </a:r>
            <a:endParaRPr/>
          </a:p>
        </p:txBody>
      </p:sp>
      <p:sp>
        <p:nvSpPr>
          <p:cNvPr id="260" name="Google Shape;260;p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6" name="Google Shape;266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1" u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Point out the app icons on the home screen.  </a:t>
            </a:r>
            <a:r>
              <a:rPr lang="en-US" sz="18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Let's practice using one together.</a:t>
            </a:r>
            <a:endParaRPr/>
          </a:p>
        </p:txBody>
      </p:sp>
      <p:sp>
        <p:nvSpPr>
          <p:cNvPr id="267" name="Google Shape;267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>
          <a:extLst>
            <a:ext uri="{FF2B5EF4-FFF2-40B4-BE49-F238E27FC236}">
              <a16:creationId xmlns:a16="http://schemas.microsoft.com/office/drawing/2014/main" id="{B2A4DD6A-46FC-F54C-6992-7279A1A12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2:notes">
            <a:extLst>
              <a:ext uri="{FF2B5EF4-FFF2-40B4-BE49-F238E27FC236}">
                <a16:creationId xmlns:a16="http://schemas.microsoft.com/office/drawing/2014/main" id="{452B4040-CA0A-3E00-B4F5-6438207180B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9" name="Google Shape;259;p22:notes">
            <a:extLst>
              <a:ext uri="{FF2B5EF4-FFF2-40B4-BE49-F238E27FC236}">
                <a16:creationId xmlns:a16="http://schemas.microsoft.com/office/drawing/2014/main" id="{AB715477-457A-ABD2-4E92-CC65574E1F9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Fac walk through then assist students</a:t>
            </a:r>
          </a:p>
        </p:txBody>
      </p:sp>
      <p:sp>
        <p:nvSpPr>
          <p:cNvPr id="260" name="Google Shape;260;p22:notes">
            <a:extLst>
              <a:ext uri="{FF2B5EF4-FFF2-40B4-BE49-F238E27FC236}">
                <a16:creationId xmlns:a16="http://schemas.microsoft.com/office/drawing/2014/main" id="{1E3B391D-905F-A18E-B2BE-AA320711067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4275021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>
          <a:extLst>
            <a:ext uri="{FF2B5EF4-FFF2-40B4-BE49-F238E27FC236}">
              <a16:creationId xmlns:a16="http://schemas.microsoft.com/office/drawing/2014/main" id="{6F1A1F79-8AA8-A26B-4C32-47A485C5C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8:notes">
            <a:extLst>
              <a:ext uri="{FF2B5EF4-FFF2-40B4-BE49-F238E27FC236}">
                <a16:creationId xmlns:a16="http://schemas.microsoft.com/office/drawing/2014/main" id="{0666C8F3-8AA6-371B-CA0C-D8225C674AA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8:notes">
            <a:extLst>
              <a:ext uri="{FF2B5EF4-FFF2-40B4-BE49-F238E27FC236}">
                <a16:creationId xmlns:a16="http://schemas.microsoft.com/office/drawing/2014/main" id="{B399CA35-C653-30F6-3AF0-21D39BA0787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7920286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>
          <a:extLst>
            <a:ext uri="{FF2B5EF4-FFF2-40B4-BE49-F238E27FC236}">
              <a16:creationId xmlns:a16="http://schemas.microsoft.com/office/drawing/2014/main" id="{01F3885E-7370-97B4-D4EE-B27A65BFD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6:notes">
            <a:extLst>
              <a:ext uri="{FF2B5EF4-FFF2-40B4-BE49-F238E27FC236}">
                <a16:creationId xmlns:a16="http://schemas.microsoft.com/office/drawing/2014/main" id="{68477EFA-53F3-6811-74AD-361D93834EC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" name="Google Shape;135;p6:notes">
            <a:extLst>
              <a:ext uri="{FF2B5EF4-FFF2-40B4-BE49-F238E27FC236}">
                <a16:creationId xmlns:a16="http://schemas.microsoft.com/office/drawing/2014/main" id="{288390DF-A8B6-4AB9-92CC-AC68431D35F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Technology is a tool to help you. You're learning to use it, and that takes time.</a:t>
            </a:r>
            <a:endParaRPr lang="en-US" dirty="0"/>
          </a:p>
        </p:txBody>
      </p:sp>
      <p:sp>
        <p:nvSpPr>
          <p:cNvPr id="136" name="Google Shape;136;p6:notes">
            <a:extLst>
              <a:ext uri="{FF2B5EF4-FFF2-40B4-BE49-F238E27FC236}">
                <a16:creationId xmlns:a16="http://schemas.microsoft.com/office/drawing/2014/main" id="{65A62A07-9E48-C888-0BD9-B7925622FA4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664268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>
          <a:extLst>
            <a:ext uri="{FF2B5EF4-FFF2-40B4-BE49-F238E27FC236}">
              <a16:creationId xmlns:a16="http://schemas.microsoft.com/office/drawing/2014/main" id="{ED90AF72-4D6C-4E51-473E-57797CF49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0:notes">
            <a:extLst>
              <a:ext uri="{FF2B5EF4-FFF2-40B4-BE49-F238E27FC236}">
                <a16:creationId xmlns:a16="http://schemas.microsoft.com/office/drawing/2014/main" id="{9B9619CE-797E-276F-1AE2-552DB179712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b="0" i="0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Those are real skills you can be proud of!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3" name="Google Shape;243;p20:notes">
            <a:extLst>
              <a:ext uri="{FF2B5EF4-FFF2-40B4-BE49-F238E27FC236}">
                <a16:creationId xmlns:a16="http://schemas.microsoft.com/office/drawing/2014/main" id="{81A734A9-1A1D-6AB7-A918-7277A1ED367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3354910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c6bb9c6c81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7" name="Google Shape;307;g3c6bb9c6c81_0_9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g3c6bb9c6c81_0_9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29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8" name="Google Shape;318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You'll use the same icons you learned today - the magnifying glass for search, the gear for settings. See you then!</a:t>
            </a:r>
            <a:endParaRPr dirty="0"/>
          </a:p>
        </p:txBody>
      </p:sp>
      <p:sp>
        <p:nvSpPr>
          <p:cNvPr id="319" name="Google Shape;319;p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30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8BD0E-2FB4-EFF5-4DCE-DCE3E35B4C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697069-F1FC-5595-9FF4-480AFC84CC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0DE079-5689-63C2-41B2-AB5FCC800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DF5AB-A341-4D1C-BC5F-B707AE1BB2D1}" type="datetimeFigureOut">
              <a:rPr lang="en-CA" smtClean="0"/>
              <a:t>2026-07-20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05832E-3EBD-AFA3-48F1-858814616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7C6D95-40FC-88F6-2BE6-E6E80B900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39A26-D3C8-4FAE-9379-5D7F36FE420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95486332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435D6-8EDF-9CD0-CAB2-91AF661D1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7784C-0426-CD72-DDE6-53511B2F57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64254D-35A9-186D-863A-66217CB72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DF5AB-A341-4D1C-BC5F-B707AE1BB2D1}" type="datetimeFigureOut">
              <a:rPr lang="en-CA" smtClean="0"/>
              <a:t>2026-07-20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D18DD1-9ECA-652C-D3A0-C4C03B76B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126B2C-2CC8-4AC0-F5C7-9F98872DE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39A26-D3C8-4FAE-9379-5D7F36FE420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4527109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C87C8-2101-E9AE-57D5-28F75E7D2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BCB29B-546A-70CA-9CED-F8FC2FE6C7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B4B6D1-ED33-6DF9-7A46-D14E68048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DF5AB-A341-4D1C-BC5F-B707AE1BB2D1}" type="datetimeFigureOut">
              <a:rPr lang="en-CA" smtClean="0"/>
              <a:t>2026-07-20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ED6AE3-6A43-B105-AF5A-F6A25B80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685F15-F9F9-E89C-6AC9-F78017DE8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39A26-D3C8-4FAE-9379-5D7F36FE420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45203471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F96A7-73DC-713D-9AB4-3DDB95EBA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E60FC4-8E8F-BD69-BCD4-D57212ED27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1AC321-6A0F-820A-48CE-76E8DE66AB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F31FBD-5F32-AFB3-D6EE-1C589A94F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DF5AB-A341-4D1C-BC5F-B707AE1BB2D1}" type="datetimeFigureOut">
              <a:rPr lang="en-CA" smtClean="0"/>
              <a:t>2026-07-20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739E19-4499-F4DB-581D-7D854F53F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41E0E4-1EDE-A174-09A7-39E732B55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39A26-D3C8-4FAE-9379-5D7F36FE420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5568897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B1F74-0434-83CA-33C8-D14E1343F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9FF554-27D3-92B4-BAC8-E6E2B291B5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EC086B-21A9-BC23-B570-9560723B0F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BF7659-1AAE-9908-8888-62A14E4EF9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9433EA-AB8B-71E2-4DC2-396A95F0B0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29D160-E9C1-BE1E-F36A-595B31E3D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DF5AB-A341-4D1C-BC5F-B707AE1BB2D1}" type="datetimeFigureOut">
              <a:rPr lang="en-CA" smtClean="0"/>
              <a:t>2026-07-20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C6689E-8993-3523-5F3C-0095BEE31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09E330-3B7C-B740-AA3D-AF0460B25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39A26-D3C8-4FAE-9379-5D7F36FE420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80660194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E1833-7AE7-C526-41E9-0C701FFE3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CCD2E9-BE3F-42BB-0751-2642C9D7D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DF5AB-A341-4D1C-BC5F-B707AE1BB2D1}" type="datetimeFigureOut">
              <a:rPr lang="en-CA" smtClean="0"/>
              <a:t>2026-07-20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3E8F79-B114-DE44-0D12-45F3D4923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DB74C0-54DD-79E1-445E-B9247C159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39A26-D3C8-4FAE-9379-5D7F36FE420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68919281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5B3AF1-7C34-DE1C-810D-B9B962D5E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DF5AB-A341-4D1C-BC5F-B707AE1BB2D1}" type="datetimeFigureOut">
              <a:rPr lang="en-CA" smtClean="0"/>
              <a:t>2026-07-20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191D11-E842-A966-57D3-34D3E99D2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58F875-A3F3-B50C-C159-A70E740C1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39A26-D3C8-4FAE-9379-5D7F36FE420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8119232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24ED9-3B4A-C32C-B7E2-FC3CBE5DF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836745-DC82-BC53-A906-B8FE6C7CE9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A2295E-1A67-275C-7173-7EE5A0F59A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4F4D1F-2601-7E61-FF5B-4CF647743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DF5AB-A341-4D1C-BC5F-B707AE1BB2D1}" type="datetimeFigureOut">
              <a:rPr lang="en-CA" smtClean="0"/>
              <a:t>2026-07-20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4E69C-84CE-86E2-F766-17F162CA5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460E19-2C63-8BEC-28A5-4AF546B52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39A26-D3C8-4FAE-9379-5D7F36FE420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1127495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D1600-FAA1-3ACA-596B-20D7AB63F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EDF124-E1A2-1B15-90D0-AE643B0E5F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4C1349-014E-6F51-EBA2-896C2BDEAD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FE4D3C-42F5-500A-3FAB-309708DF8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DF5AB-A341-4D1C-BC5F-B707AE1BB2D1}" type="datetimeFigureOut">
              <a:rPr lang="en-CA" smtClean="0"/>
              <a:t>2026-07-20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34E151-DE4B-279D-EDF9-F71FA0A88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0C1A3D-6C4C-0F8A-F275-DFB2D4C53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39A26-D3C8-4FAE-9379-5D7F36FE420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5375291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250A1-7950-1F47-B4BB-818CFE140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8B9A40-6397-C240-6254-12BF6E6D58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6D0A30-FFAF-C674-BF87-EBA989646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DF5AB-A341-4D1C-BC5F-B707AE1BB2D1}" type="datetimeFigureOut">
              <a:rPr lang="en-CA" smtClean="0"/>
              <a:t>2026-07-20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F2417A-768E-B3FB-C614-D0B469A1C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E05BEA-053C-4003-8CF5-6F198EF27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39A26-D3C8-4FAE-9379-5D7F36FE420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8158195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5478F5-330A-45D9-3090-8FA306AE92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226FE0-6E9F-0309-85A1-34A6370936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6A7E74-AACE-574C-C14A-BE428DEE2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DF5AB-A341-4D1C-BC5F-B707AE1BB2D1}" type="datetimeFigureOut">
              <a:rPr lang="en-CA" smtClean="0"/>
              <a:t>2026-07-20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9C9E9D-2046-1893-507D-92EDAF738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A84908-2889-ACB4-AF7E-A5C526C16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39A26-D3C8-4FAE-9379-5D7F36FE420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5327176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Page">
  <p:cSld name="Title Pag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39594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No Subhead">
  <p:cSld name="Content No Subhead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2"/>
          <p:cNvSpPr txBox="1">
            <a:spLocks noGrp="1"/>
          </p:cNvSpPr>
          <p:nvPr>
            <p:ph type="dt" idx="10"/>
          </p:nvPr>
        </p:nvSpPr>
        <p:spPr>
          <a:xfrm>
            <a:off x="334963" y="6290640"/>
            <a:ext cx="2743200" cy="430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32"/>
          <p:cNvSpPr txBox="1">
            <a:spLocks noGrp="1"/>
          </p:cNvSpPr>
          <p:nvPr>
            <p:ph type="sldNum" idx="12"/>
          </p:nvPr>
        </p:nvSpPr>
        <p:spPr>
          <a:xfrm>
            <a:off x="9113837" y="6290640"/>
            <a:ext cx="2743200" cy="430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" name="Google Shape;17;p32"/>
          <p:cNvSpPr txBox="1">
            <a:spLocks noGrp="1"/>
          </p:cNvSpPr>
          <p:nvPr>
            <p:ph type="title"/>
          </p:nvPr>
        </p:nvSpPr>
        <p:spPr>
          <a:xfrm>
            <a:off x="334963" y="368301"/>
            <a:ext cx="11522075" cy="96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32"/>
          <p:cNvSpPr txBox="1">
            <a:spLocks noGrp="1"/>
          </p:cNvSpPr>
          <p:nvPr>
            <p:ph type="body" idx="1"/>
          </p:nvPr>
        </p:nvSpPr>
        <p:spPr>
          <a:xfrm>
            <a:off x="334963" y="1331652"/>
            <a:ext cx="11522075" cy="4767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1pPr>
            <a:lvl2pPr marL="914400" lvl="1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278938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/ Subhead">
  <p:cSld name="Content w/ Subhead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3"/>
          <p:cNvSpPr txBox="1">
            <a:spLocks noGrp="1"/>
          </p:cNvSpPr>
          <p:nvPr>
            <p:ph type="subTitle" idx="1"/>
          </p:nvPr>
        </p:nvSpPr>
        <p:spPr>
          <a:xfrm>
            <a:off x="334963" y="1331652"/>
            <a:ext cx="11522074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1" name="Google Shape;21;p33"/>
          <p:cNvSpPr txBox="1">
            <a:spLocks noGrp="1"/>
          </p:cNvSpPr>
          <p:nvPr>
            <p:ph type="dt" idx="10"/>
          </p:nvPr>
        </p:nvSpPr>
        <p:spPr>
          <a:xfrm>
            <a:off x="334963" y="6290640"/>
            <a:ext cx="2743200" cy="430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Google Shape;22;p33"/>
          <p:cNvSpPr txBox="1">
            <a:spLocks noGrp="1"/>
          </p:cNvSpPr>
          <p:nvPr>
            <p:ph type="sldNum" idx="12"/>
          </p:nvPr>
        </p:nvSpPr>
        <p:spPr>
          <a:xfrm>
            <a:off x="9113837" y="6290640"/>
            <a:ext cx="2743200" cy="430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" name="Google Shape;23;p33"/>
          <p:cNvSpPr txBox="1">
            <a:spLocks noGrp="1"/>
          </p:cNvSpPr>
          <p:nvPr>
            <p:ph type="title"/>
          </p:nvPr>
        </p:nvSpPr>
        <p:spPr>
          <a:xfrm>
            <a:off x="334963" y="368301"/>
            <a:ext cx="11522075" cy="96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3"/>
          <p:cNvSpPr txBox="1">
            <a:spLocks noGrp="1"/>
          </p:cNvSpPr>
          <p:nvPr>
            <p:ph type="body" idx="2"/>
          </p:nvPr>
        </p:nvSpPr>
        <p:spPr>
          <a:xfrm>
            <a:off x="334963" y="1855434"/>
            <a:ext cx="11522075" cy="4243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1pPr>
            <a:lvl2pPr marL="914400" lvl="1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980367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plit Content w/ Subhead">
  <p:cSld name="Split Content w/ Subhead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5"/>
          <p:cNvSpPr txBox="1">
            <a:spLocks noGrp="1"/>
          </p:cNvSpPr>
          <p:nvPr>
            <p:ph type="dt" idx="10"/>
          </p:nvPr>
        </p:nvSpPr>
        <p:spPr>
          <a:xfrm>
            <a:off x="334963" y="6290640"/>
            <a:ext cx="2743200" cy="430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" name="Google Shape;31;p35"/>
          <p:cNvSpPr txBox="1">
            <a:spLocks noGrp="1"/>
          </p:cNvSpPr>
          <p:nvPr>
            <p:ph type="sldNum" idx="12"/>
          </p:nvPr>
        </p:nvSpPr>
        <p:spPr>
          <a:xfrm>
            <a:off x="9113837" y="6290640"/>
            <a:ext cx="2743200" cy="430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600" b="1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2" name="Google Shape;32;p35"/>
          <p:cNvSpPr txBox="1">
            <a:spLocks noGrp="1"/>
          </p:cNvSpPr>
          <p:nvPr>
            <p:ph type="subTitle" idx="1"/>
          </p:nvPr>
        </p:nvSpPr>
        <p:spPr>
          <a:xfrm>
            <a:off x="334962" y="1331652"/>
            <a:ext cx="11501438" cy="5237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3" name="Google Shape;33;p35"/>
          <p:cNvSpPr txBox="1">
            <a:spLocks noGrp="1"/>
          </p:cNvSpPr>
          <p:nvPr>
            <p:ph type="body" idx="2"/>
          </p:nvPr>
        </p:nvSpPr>
        <p:spPr>
          <a:xfrm>
            <a:off x="334964" y="1855434"/>
            <a:ext cx="5581650" cy="4243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1pPr>
            <a:lvl2pPr marL="914400" lvl="1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marL="1828800" lvl="3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35"/>
          <p:cNvSpPr>
            <a:spLocks noGrp="1"/>
          </p:cNvSpPr>
          <p:nvPr>
            <p:ph type="pic" idx="3"/>
          </p:nvPr>
        </p:nvSpPr>
        <p:spPr>
          <a:xfrm>
            <a:off x="6254750" y="1855788"/>
            <a:ext cx="5581650" cy="4243387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CA"/>
          </a:p>
        </p:txBody>
      </p:sp>
      <p:sp>
        <p:nvSpPr>
          <p:cNvPr id="35" name="Google Shape;35;p35"/>
          <p:cNvSpPr txBox="1">
            <a:spLocks noGrp="1"/>
          </p:cNvSpPr>
          <p:nvPr>
            <p:ph type="title"/>
          </p:nvPr>
        </p:nvSpPr>
        <p:spPr>
          <a:xfrm>
            <a:off x="334963" y="368301"/>
            <a:ext cx="11522075" cy="96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99172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EFDB97-B8E3-7D69-C81D-3983FE7C4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CBC2E7-9C66-21A5-F41D-18AD243678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45F6D-537C-5B51-57D8-440E23980C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FDF5AB-A341-4D1C-BC5F-B707AE1BB2D1}" type="datetimeFigureOut">
              <a:rPr lang="en-CA" smtClean="0"/>
              <a:t>2026-07-20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5B14C8-BC17-C1FE-3FBA-800C127740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B99D25-CF5B-ADE8-B201-2E6FE2D4C2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539A26-D3C8-4FAE-9379-5D7F36FE420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50908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image" Target="../media/image19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png"/><Relationship Id="rId5" Type="http://schemas.microsoft.com/office/2007/relationships/hdphoto" Target="../media/hdphoto1.wdp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5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4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.jp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38.sv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svg"/><Relationship Id="rId3" Type="http://schemas.openxmlformats.org/officeDocument/2006/relationships/image" Target="../media/image5.jpg"/><Relationship Id="rId7" Type="http://schemas.openxmlformats.org/officeDocument/2006/relationships/image" Target="../media/image44.svg"/><Relationship Id="rId12" Type="http://schemas.openxmlformats.org/officeDocument/2006/relationships/image" Target="../media/image4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3.png"/><Relationship Id="rId11" Type="http://schemas.openxmlformats.org/officeDocument/2006/relationships/image" Target="../media/image48.sv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52.svg"/><Relationship Id="rId4" Type="http://schemas.openxmlformats.org/officeDocument/2006/relationships/image" Target="../media/image5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6.svg"/><Relationship Id="rId4" Type="http://schemas.openxmlformats.org/officeDocument/2006/relationships/image" Target="../media/image5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>
          <a:extLst>
            <a:ext uri="{FF2B5EF4-FFF2-40B4-BE49-F238E27FC236}">
              <a16:creationId xmlns:a16="http://schemas.microsoft.com/office/drawing/2014/main" id="{A9AC2BFC-4767-7F5D-1770-748F9C4F1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273AAF-DD08-B7B9-B8D3-AFFA9C64855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Google Shape;110;p2">
            <a:extLst>
              <a:ext uri="{FF2B5EF4-FFF2-40B4-BE49-F238E27FC236}">
                <a16:creationId xmlns:a16="http://schemas.microsoft.com/office/drawing/2014/main" id="{93542AEE-3208-9ACE-AFCE-0924640B44B2}"/>
              </a:ext>
            </a:extLst>
          </p:cNvPr>
          <p:cNvSpPr txBox="1">
            <a:spLocks/>
          </p:cNvSpPr>
          <p:nvPr/>
        </p:nvSpPr>
        <p:spPr>
          <a:xfrm>
            <a:off x="6382467" y="2718830"/>
            <a:ext cx="5552358" cy="786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4400"/>
              <a:buFont typeface="Arial"/>
              <a:buNone/>
            </a:pPr>
            <a:r>
              <a:rPr lang="en-US" sz="6600" b="1" dirty="0">
                <a:solidFill>
                  <a:schemeClr val="accent3"/>
                </a:solidFill>
              </a:rPr>
              <a:t>Module One</a:t>
            </a:r>
          </a:p>
        </p:txBody>
      </p:sp>
      <p:sp>
        <p:nvSpPr>
          <p:cNvPr id="5" name="Google Shape;110;p2">
            <a:extLst>
              <a:ext uri="{FF2B5EF4-FFF2-40B4-BE49-F238E27FC236}">
                <a16:creationId xmlns:a16="http://schemas.microsoft.com/office/drawing/2014/main" id="{B1C6ACC3-0F0B-A051-D5FC-DF89024D92B1}"/>
              </a:ext>
            </a:extLst>
          </p:cNvPr>
          <p:cNvSpPr txBox="1">
            <a:spLocks/>
          </p:cNvSpPr>
          <p:nvPr/>
        </p:nvSpPr>
        <p:spPr>
          <a:xfrm>
            <a:off x="6382467" y="3429000"/>
            <a:ext cx="5552358" cy="657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4400"/>
              <a:buFont typeface="Arial"/>
              <a:buNone/>
            </a:pPr>
            <a:r>
              <a:rPr lang="en-US" dirty="0">
                <a:solidFill>
                  <a:schemeClr val="accent3"/>
                </a:solidFill>
                <a:latin typeface="Argent CF" panose="00000500000000000000" pitchFamily="50" charset="0"/>
              </a:rPr>
              <a:t>Getting to Know Your Device</a:t>
            </a:r>
          </a:p>
        </p:txBody>
      </p:sp>
    </p:spTree>
    <p:extLst>
      <p:ext uri="{BB962C8B-B14F-4D97-AF65-F5344CB8AC3E}">
        <p14:creationId xmlns:p14="http://schemas.microsoft.com/office/powerpoint/2010/main" val="703991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E74473F-95D3-1259-295D-9B17AF168846}"/>
              </a:ext>
            </a:extLst>
          </p:cNvPr>
          <p:cNvSpPr/>
          <p:nvPr/>
        </p:nvSpPr>
        <p:spPr>
          <a:xfrm>
            <a:off x="0" y="308656"/>
            <a:ext cx="12191996" cy="681334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                    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DA87C68-6177-FA1C-C588-5B931DD191EE}"/>
              </a:ext>
            </a:extLst>
          </p:cNvPr>
          <p:cNvGrpSpPr/>
          <p:nvPr/>
        </p:nvGrpSpPr>
        <p:grpSpPr>
          <a:xfrm>
            <a:off x="0" y="190500"/>
            <a:ext cx="5265015" cy="907831"/>
            <a:chOff x="0" y="190500"/>
            <a:chExt cx="5191125" cy="907831"/>
          </a:xfrm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31E6475-423D-DDBC-9F77-E6394C61A8DD}"/>
                </a:ext>
              </a:extLst>
            </p:cNvPr>
            <p:cNvSpPr/>
            <p:nvPr/>
          </p:nvSpPr>
          <p:spPr>
            <a:xfrm>
              <a:off x="0" y="190500"/>
              <a:ext cx="4799824" cy="907830"/>
            </a:xfrm>
            <a:prstGeom prst="rect">
              <a:avLst/>
            </a:prstGeom>
            <a:solidFill>
              <a:srgbClr val="EE7100"/>
            </a:solidFill>
            <a:ln>
              <a:noFill/>
            </a:ln>
            <a:effectLst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7" name="Isosceles Triangle 36">
              <a:extLst>
                <a:ext uri="{FF2B5EF4-FFF2-40B4-BE49-F238E27FC236}">
                  <a16:creationId xmlns:a16="http://schemas.microsoft.com/office/drawing/2014/main" id="{24A190DB-A810-DA22-D501-1F91CBFEE843}"/>
                </a:ext>
              </a:extLst>
            </p:cNvPr>
            <p:cNvSpPr/>
            <p:nvPr/>
          </p:nvSpPr>
          <p:spPr>
            <a:xfrm rot="5400000">
              <a:off x="4541559" y="448765"/>
              <a:ext cx="907830" cy="391302"/>
            </a:xfrm>
            <a:prstGeom prst="triangle">
              <a:avLst/>
            </a:prstGeom>
            <a:solidFill>
              <a:srgbClr val="EE71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8FE311F6-37A9-C808-814B-004481ACACF7}"/>
              </a:ext>
            </a:extLst>
          </p:cNvPr>
          <p:cNvSpPr/>
          <p:nvPr/>
        </p:nvSpPr>
        <p:spPr>
          <a:xfrm>
            <a:off x="0" y="4028681"/>
            <a:ext cx="3205779" cy="533598"/>
          </a:xfrm>
          <a:prstGeom prst="rect">
            <a:avLst/>
          </a:prstGeom>
          <a:ln>
            <a:noFill/>
          </a:ln>
          <a:effectLst>
            <a:outerShdw blurRad="50800" dist="508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F64A68-4544-4AA7-5C60-7F6EE8E8BBED}"/>
              </a:ext>
            </a:extLst>
          </p:cNvPr>
          <p:cNvSpPr/>
          <p:nvPr/>
        </p:nvSpPr>
        <p:spPr>
          <a:xfrm>
            <a:off x="-2" y="3373923"/>
            <a:ext cx="7132321" cy="533598"/>
          </a:xfrm>
          <a:prstGeom prst="rect">
            <a:avLst/>
          </a:prstGeom>
          <a:ln>
            <a:noFill/>
          </a:ln>
          <a:effectLst>
            <a:outerShdw blurRad="50800" dist="508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BAED1C-A2ED-BEA7-D853-9093C3F3DE64}"/>
              </a:ext>
            </a:extLst>
          </p:cNvPr>
          <p:cNvSpPr/>
          <p:nvPr/>
        </p:nvSpPr>
        <p:spPr>
          <a:xfrm>
            <a:off x="1" y="5292077"/>
            <a:ext cx="5830644" cy="533598"/>
          </a:xfrm>
          <a:prstGeom prst="rect">
            <a:avLst/>
          </a:prstGeom>
          <a:ln>
            <a:noFill/>
          </a:ln>
          <a:effectLst>
            <a:outerShdw blurRad="50800" dist="508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A0B877A-1A5A-50FA-0171-42F4CBC63930}"/>
              </a:ext>
            </a:extLst>
          </p:cNvPr>
          <p:cNvSpPr/>
          <p:nvPr/>
        </p:nvSpPr>
        <p:spPr>
          <a:xfrm>
            <a:off x="0" y="4664441"/>
            <a:ext cx="7132321" cy="533598"/>
          </a:xfrm>
          <a:prstGeom prst="rect">
            <a:avLst/>
          </a:prstGeom>
          <a:ln>
            <a:noFill/>
          </a:ln>
          <a:effectLst>
            <a:outerShdw blurRad="50800" dist="508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CFA1BD7-6CCC-103D-2359-3B683EB37DBD}"/>
              </a:ext>
            </a:extLst>
          </p:cNvPr>
          <p:cNvSpPr/>
          <p:nvPr/>
        </p:nvSpPr>
        <p:spPr>
          <a:xfrm>
            <a:off x="1488" y="5954959"/>
            <a:ext cx="5990521" cy="533598"/>
          </a:xfrm>
          <a:prstGeom prst="rect">
            <a:avLst/>
          </a:prstGeom>
          <a:ln>
            <a:noFill/>
          </a:ln>
          <a:effectLst>
            <a:outerShdw blurRad="50800" dist="508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6E1473A-FB0B-9503-2B09-6A6B8D0DEBF8}"/>
              </a:ext>
            </a:extLst>
          </p:cNvPr>
          <p:cNvSpPr/>
          <p:nvPr/>
        </p:nvSpPr>
        <p:spPr>
          <a:xfrm>
            <a:off x="-1" y="2738163"/>
            <a:ext cx="6365557" cy="533598"/>
          </a:xfrm>
          <a:prstGeom prst="rect">
            <a:avLst/>
          </a:prstGeom>
          <a:ln>
            <a:noFill/>
          </a:ln>
          <a:effectLst>
            <a:outerShdw blurRad="50800" dist="508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2C077A8-01F0-1DA2-44C9-D618376A8D99}"/>
              </a:ext>
            </a:extLst>
          </p:cNvPr>
          <p:cNvSpPr/>
          <p:nvPr/>
        </p:nvSpPr>
        <p:spPr>
          <a:xfrm>
            <a:off x="-1" y="2122837"/>
            <a:ext cx="6502139" cy="513164"/>
          </a:xfrm>
          <a:prstGeom prst="rect">
            <a:avLst/>
          </a:prstGeom>
          <a:ln>
            <a:noFill/>
          </a:ln>
          <a:effectLst>
            <a:outerShdw blurRad="50800" dist="508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B914985-3E6C-ADDA-2E86-1909DA1276DB}"/>
              </a:ext>
            </a:extLst>
          </p:cNvPr>
          <p:cNvSpPr/>
          <p:nvPr/>
        </p:nvSpPr>
        <p:spPr>
          <a:xfrm>
            <a:off x="1" y="1468078"/>
            <a:ext cx="7024744" cy="513165"/>
          </a:xfrm>
          <a:prstGeom prst="rect">
            <a:avLst/>
          </a:prstGeom>
          <a:ln>
            <a:noFill/>
          </a:ln>
          <a:effectLst>
            <a:outerShdw blurRad="50800" dist="508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0" name="Google Shape;110;p2"/>
          <p:cNvSpPr txBox="1">
            <a:spLocks noGrp="1"/>
          </p:cNvSpPr>
          <p:nvPr>
            <p:ph type="title"/>
          </p:nvPr>
        </p:nvSpPr>
        <p:spPr>
          <a:xfrm>
            <a:off x="334975" y="249577"/>
            <a:ext cx="5761025" cy="80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b="1" dirty="0">
                <a:solidFill>
                  <a:schemeClr val="bg1"/>
                </a:solidFill>
              </a:rPr>
              <a:t>Today’s Agenda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111" name="Google Shape;111;p2"/>
          <p:cNvSpPr txBox="1">
            <a:spLocks noGrp="1"/>
          </p:cNvSpPr>
          <p:nvPr>
            <p:ph type="body" idx="1"/>
          </p:nvPr>
        </p:nvSpPr>
        <p:spPr>
          <a:xfrm>
            <a:off x="334975" y="1409001"/>
            <a:ext cx="11444649" cy="5346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-342900" algn="l" rtl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Introductions and Housekeeping — </a:t>
            </a:r>
            <a:r>
              <a:rPr lang="en-US" dirty="0">
                <a:solidFill>
                  <a:schemeClr val="accent4"/>
                </a:solidFill>
              </a:rPr>
              <a:t>10 mins</a:t>
            </a:r>
            <a:endParaRPr dirty="0">
              <a:solidFill>
                <a:schemeClr val="accent4"/>
              </a:solidFill>
            </a:endParaRPr>
          </a:p>
          <a:p>
            <a:pPr marL="0" lvl="0" indent="-342900" algn="l" rtl="0">
              <a:lnSpc>
                <a:spcPts val="3800"/>
              </a:lnSpc>
              <a:spcBef>
                <a:spcPts val="12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bg1"/>
                </a:solidFill>
              </a:rPr>
              <a:t>What Devices Can Do for Us </a:t>
            </a:r>
            <a:r>
              <a:rPr lang="en-US" dirty="0">
                <a:solidFill>
                  <a:schemeClr val="bg1"/>
                </a:solidFill>
              </a:rPr>
              <a:t>— </a:t>
            </a:r>
            <a:r>
              <a:rPr lang="en-US" dirty="0">
                <a:solidFill>
                  <a:schemeClr val="accent4"/>
                </a:solidFill>
              </a:rPr>
              <a:t>10 mins</a:t>
            </a:r>
            <a:endParaRPr dirty="0">
              <a:solidFill>
                <a:schemeClr val="accent4"/>
              </a:solidFill>
            </a:endParaRPr>
          </a:p>
          <a:p>
            <a:pPr marL="0" lvl="0" indent="-342900" algn="l" rtl="0">
              <a:lnSpc>
                <a:spcPts val="3800"/>
              </a:lnSpc>
              <a:spcBef>
                <a:spcPts val="12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bg1"/>
                </a:solidFill>
              </a:rPr>
              <a:t>Getting to Know Your Tablet</a:t>
            </a:r>
            <a:r>
              <a:rPr lang="en-US" dirty="0">
                <a:solidFill>
                  <a:schemeClr val="bg1"/>
                </a:solidFill>
              </a:rPr>
              <a:t> — </a:t>
            </a:r>
            <a:r>
              <a:rPr lang="en-US" dirty="0">
                <a:solidFill>
                  <a:schemeClr val="accent4"/>
                </a:solidFill>
              </a:rPr>
              <a:t>15 mins</a:t>
            </a:r>
          </a:p>
          <a:p>
            <a:pPr marL="0" indent="-342900">
              <a:lnSpc>
                <a:spcPts val="3800"/>
              </a:lnSpc>
              <a:buClr>
                <a:schemeClr val="accent4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4"/>
                </a:solidFill>
              </a:rPr>
              <a:t>Let’s Practice:</a:t>
            </a:r>
            <a:r>
              <a:rPr lang="en-US" b="1" dirty="0">
                <a:solidFill>
                  <a:schemeClr val="accent3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Gestures and Touch — </a:t>
            </a:r>
            <a:r>
              <a:rPr lang="en-US" dirty="0">
                <a:solidFill>
                  <a:schemeClr val="accent4"/>
                </a:solidFill>
              </a:rPr>
              <a:t>15 mins</a:t>
            </a:r>
            <a:endParaRPr dirty="0">
              <a:solidFill>
                <a:schemeClr val="accent4"/>
              </a:solidFill>
            </a:endParaRPr>
          </a:p>
          <a:p>
            <a:pPr marL="0" lvl="0" indent="-342900" algn="l" rtl="0">
              <a:lnSpc>
                <a:spcPts val="3800"/>
              </a:lnSpc>
              <a:spcBef>
                <a:spcPts val="12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bg1"/>
                </a:solidFill>
              </a:rPr>
              <a:t>Break </a:t>
            </a:r>
            <a:r>
              <a:rPr lang="en-US" dirty="0">
                <a:solidFill>
                  <a:schemeClr val="bg1"/>
                </a:solidFill>
              </a:rPr>
              <a:t>—</a:t>
            </a:r>
            <a:r>
              <a:rPr lang="en-US" b="1" dirty="0"/>
              <a:t> </a:t>
            </a:r>
            <a:r>
              <a:rPr lang="en-US" dirty="0">
                <a:solidFill>
                  <a:schemeClr val="accent4"/>
                </a:solidFill>
              </a:rPr>
              <a:t>5 mins</a:t>
            </a:r>
          </a:p>
          <a:p>
            <a:pPr marL="0" indent="-342900">
              <a:lnSpc>
                <a:spcPts val="3800"/>
              </a:lnSpc>
              <a:buClr>
                <a:schemeClr val="accent4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4"/>
                </a:solidFill>
              </a:rPr>
              <a:t>Let’s Practice: </a:t>
            </a:r>
            <a:r>
              <a:rPr lang="en-US" dirty="0">
                <a:solidFill>
                  <a:schemeClr val="bg1"/>
                </a:solidFill>
              </a:rPr>
              <a:t>Icons and Symbols — </a:t>
            </a:r>
            <a:r>
              <a:rPr lang="en-US" dirty="0">
                <a:solidFill>
                  <a:schemeClr val="accent4"/>
                </a:solidFill>
              </a:rPr>
              <a:t>10 mins</a:t>
            </a:r>
          </a:p>
          <a:p>
            <a:pPr marL="0" lvl="0" indent="-342900" algn="l" rtl="0">
              <a:lnSpc>
                <a:spcPts val="3800"/>
              </a:lnSpc>
              <a:spcBef>
                <a:spcPts val="12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Everyday Tools Practice — </a:t>
            </a:r>
            <a:r>
              <a:rPr lang="en-US" dirty="0">
                <a:solidFill>
                  <a:schemeClr val="accent4"/>
                </a:solidFill>
              </a:rPr>
              <a:t>15 mins</a:t>
            </a:r>
          </a:p>
          <a:p>
            <a:pPr marL="0" lvl="0" indent="-342900" algn="l" rtl="0">
              <a:lnSpc>
                <a:spcPts val="3800"/>
              </a:lnSpc>
              <a:spcBef>
                <a:spcPts val="12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Wrap-up and Reflection — </a:t>
            </a:r>
            <a:r>
              <a:rPr lang="en-US" dirty="0">
                <a:solidFill>
                  <a:schemeClr val="accent4"/>
                </a:solidFill>
              </a:rPr>
              <a:t>10 mins</a:t>
            </a:r>
          </a:p>
        </p:txBody>
      </p:sp>
      <p:sp>
        <p:nvSpPr>
          <p:cNvPr id="33" name="Google Shape;110;p2">
            <a:extLst>
              <a:ext uri="{FF2B5EF4-FFF2-40B4-BE49-F238E27FC236}">
                <a16:creationId xmlns:a16="http://schemas.microsoft.com/office/drawing/2014/main" id="{A90DDDA0-5A6B-371E-F448-537C2CCE15CA}"/>
              </a:ext>
            </a:extLst>
          </p:cNvPr>
          <p:cNvSpPr txBox="1">
            <a:spLocks/>
          </p:cNvSpPr>
          <p:nvPr/>
        </p:nvSpPr>
        <p:spPr>
          <a:xfrm>
            <a:off x="6096000" y="308656"/>
            <a:ext cx="6095999" cy="681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4400"/>
              <a:buFont typeface="Arial"/>
              <a:buNone/>
            </a:pPr>
            <a:r>
              <a:rPr lang="en-US" sz="2000" dirty="0">
                <a:latin typeface="Argent CF" panose="00000500000000000000" pitchFamily="50" charset="0"/>
              </a:rPr>
              <a:t>Module One | </a:t>
            </a:r>
            <a:r>
              <a:rPr lang="en-US" sz="2000" b="1" spc="-50" dirty="0">
                <a:solidFill>
                  <a:schemeClr val="accent3"/>
                </a:solidFill>
                <a:latin typeface="Argent CF" panose="00000500000000000000" pitchFamily="50" charset="0"/>
              </a:rPr>
              <a:t>Getting to Know Your Device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5F41D9-4F4F-9CF3-19F5-2C7D138B09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37399">
            <a:off x="6764802" y="1774013"/>
            <a:ext cx="5515000" cy="3676667"/>
          </a:xfrm>
          <a:prstGeom prst="rect">
            <a:avLst/>
          </a:prstGeom>
          <a:effectLst>
            <a:outerShdw blurRad="127000" dist="88900" dir="5400000" algn="t" rotWithShape="0">
              <a:prstClr val="black">
                <a:alpha val="48000"/>
              </a:prst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DFF4A940-75BA-C36A-287B-35EDA119168E}"/>
              </a:ext>
            </a:extLst>
          </p:cNvPr>
          <p:cNvSpPr/>
          <p:nvPr/>
        </p:nvSpPr>
        <p:spPr>
          <a:xfrm>
            <a:off x="0" y="308656"/>
            <a:ext cx="12191996" cy="681334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                    </a:t>
            </a:r>
          </a:p>
        </p:txBody>
      </p:sp>
      <p:sp>
        <p:nvSpPr>
          <p:cNvPr id="116" name="Google Shape;116;p3"/>
          <p:cNvSpPr txBox="1">
            <a:spLocks noGrp="1"/>
          </p:cNvSpPr>
          <p:nvPr>
            <p:ph type="subTitle" idx="1"/>
          </p:nvPr>
        </p:nvSpPr>
        <p:spPr>
          <a:xfrm>
            <a:off x="334971" y="1751632"/>
            <a:ext cx="6891019" cy="5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</a:pPr>
            <a:r>
              <a:rPr lang="en-US" sz="2800" dirty="0">
                <a:solidFill>
                  <a:schemeClr val="accent3"/>
                </a:solidFill>
                <a:latin typeface="Argent CF" panose="00000800000000000000" pitchFamily="50" charset="0"/>
              </a:rPr>
              <a:t>Before we dive in, let’s get to know one another a little bit better. Please share:</a:t>
            </a:r>
            <a:endParaRPr sz="2800" dirty="0">
              <a:solidFill>
                <a:schemeClr val="accent3"/>
              </a:solidFill>
              <a:latin typeface="Argent CF" panose="00000800000000000000" pitchFamily="50" charset="0"/>
            </a:endParaRPr>
          </a:p>
        </p:txBody>
      </p:sp>
      <p:sp>
        <p:nvSpPr>
          <p:cNvPr id="118" name="Google Shape;118;p3"/>
          <p:cNvSpPr txBox="1">
            <a:spLocks noGrp="1"/>
          </p:cNvSpPr>
          <p:nvPr>
            <p:ph type="body" idx="2"/>
          </p:nvPr>
        </p:nvSpPr>
        <p:spPr>
          <a:xfrm>
            <a:off x="334971" y="2821005"/>
            <a:ext cx="5761029" cy="3633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80000" lvl="0" indent="-154600" algn="l" rtl="0">
              <a:lnSpc>
                <a:spcPct val="100000"/>
              </a:lnSpc>
              <a:spcBef>
                <a:spcPts val="1500"/>
              </a:spcBef>
              <a:spcAft>
                <a:spcPts val="150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dirty="0"/>
              <a:t>Your name</a:t>
            </a:r>
            <a:endParaRPr dirty="0"/>
          </a:p>
          <a:p>
            <a:pPr marL="180000" lvl="0" indent="-154600" algn="l" rtl="0">
              <a:lnSpc>
                <a:spcPct val="100000"/>
              </a:lnSpc>
              <a:spcBef>
                <a:spcPts val="1500"/>
              </a:spcBef>
              <a:spcAft>
                <a:spcPts val="150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dirty="0"/>
              <a:t>Something you enjoy doing in your free time</a:t>
            </a:r>
            <a:endParaRPr dirty="0"/>
          </a:p>
          <a:p>
            <a:pPr marL="180000" lvl="0" indent="-154600" algn="l" rtl="0">
              <a:lnSpc>
                <a:spcPct val="100000"/>
              </a:lnSpc>
              <a:spcBef>
                <a:spcPts val="1500"/>
              </a:spcBef>
              <a:spcAft>
                <a:spcPts val="150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dirty="0"/>
              <a:t>One thing you hope to learn or feel more comfortable doing</a:t>
            </a:r>
            <a:endParaRPr dirty="0"/>
          </a:p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00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A6AEEA8-FCA4-2F7E-EC80-69A822B43678}"/>
              </a:ext>
            </a:extLst>
          </p:cNvPr>
          <p:cNvGrpSpPr/>
          <p:nvPr/>
        </p:nvGrpSpPr>
        <p:grpSpPr>
          <a:xfrm>
            <a:off x="1" y="190500"/>
            <a:ext cx="4831884" cy="907831"/>
            <a:chOff x="0" y="190500"/>
            <a:chExt cx="5191125" cy="907831"/>
          </a:xfrm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5FF4B23-BB14-AEDC-8361-26F5B5633FD3}"/>
                </a:ext>
              </a:extLst>
            </p:cNvPr>
            <p:cNvSpPr/>
            <p:nvPr/>
          </p:nvSpPr>
          <p:spPr>
            <a:xfrm>
              <a:off x="0" y="190500"/>
              <a:ext cx="4799824" cy="907830"/>
            </a:xfrm>
            <a:prstGeom prst="rect">
              <a:avLst/>
            </a:prstGeom>
            <a:solidFill>
              <a:srgbClr val="EE7100"/>
            </a:solidFill>
            <a:ln>
              <a:noFill/>
            </a:ln>
            <a:effectLst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AB37C8EE-4579-C4C1-5791-489C385A1A70}"/>
                </a:ext>
              </a:extLst>
            </p:cNvPr>
            <p:cNvSpPr/>
            <p:nvPr/>
          </p:nvSpPr>
          <p:spPr>
            <a:xfrm rot="5400000">
              <a:off x="4541559" y="448765"/>
              <a:ext cx="907830" cy="391302"/>
            </a:xfrm>
            <a:prstGeom prst="triangle">
              <a:avLst/>
            </a:prstGeom>
            <a:solidFill>
              <a:srgbClr val="EE71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15" name="Google Shape;110;p2">
            <a:extLst>
              <a:ext uri="{FF2B5EF4-FFF2-40B4-BE49-F238E27FC236}">
                <a16:creationId xmlns:a16="http://schemas.microsoft.com/office/drawing/2014/main" id="{79C89748-A61B-A30C-5E12-A7E2B9C56554}"/>
              </a:ext>
            </a:extLst>
          </p:cNvPr>
          <p:cNvSpPr txBox="1">
            <a:spLocks/>
          </p:cNvSpPr>
          <p:nvPr/>
        </p:nvSpPr>
        <p:spPr>
          <a:xfrm>
            <a:off x="334937" y="249577"/>
            <a:ext cx="5761063" cy="80010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b="1" dirty="0">
                <a:solidFill>
                  <a:schemeClr val="bg1"/>
                </a:solidFill>
              </a:rPr>
              <a:t>Introductions</a:t>
            </a:r>
          </a:p>
        </p:txBody>
      </p:sp>
      <p:sp>
        <p:nvSpPr>
          <p:cNvPr id="16" name="Google Shape;110;p2">
            <a:extLst>
              <a:ext uri="{FF2B5EF4-FFF2-40B4-BE49-F238E27FC236}">
                <a16:creationId xmlns:a16="http://schemas.microsoft.com/office/drawing/2014/main" id="{5E25FECE-A7DB-97D2-31D0-5FFC5CA80D1E}"/>
              </a:ext>
            </a:extLst>
          </p:cNvPr>
          <p:cNvSpPr txBox="1">
            <a:spLocks/>
          </p:cNvSpPr>
          <p:nvPr/>
        </p:nvSpPr>
        <p:spPr>
          <a:xfrm>
            <a:off x="6096000" y="308656"/>
            <a:ext cx="6095999" cy="681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4400"/>
              <a:buFont typeface="Arial"/>
              <a:buNone/>
            </a:pPr>
            <a:r>
              <a:rPr lang="en-US" sz="2000" dirty="0">
                <a:latin typeface="Argent CF" panose="00000500000000000000" pitchFamily="50" charset="0"/>
              </a:rPr>
              <a:t>Module One | </a:t>
            </a:r>
            <a:r>
              <a:rPr lang="en-US" sz="2000" b="1" spc="-50" dirty="0">
                <a:solidFill>
                  <a:schemeClr val="accent3"/>
                </a:solidFill>
                <a:latin typeface="Argent CF" panose="00000500000000000000" pitchFamily="50" charset="0"/>
              </a:rPr>
              <a:t>Getting to Know Your Device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387AB76-4813-2469-2F13-2B947C77A23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055456" y="644415"/>
            <a:ext cx="5089810" cy="678641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CD3926A-BFEA-9EC2-8FD9-7DCA2B357822}"/>
              </a:ext>
            </a:extLst>
          </p:cNvPr>
          <p:cNvSpPr/>
          <p:nvPr/>
        </p:nvSpPr>
        <p:spPr>
          <a:xfrm>
            <a:off x="0" y="308656"/>
            <a:ext cx="12191996" cy="681334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                   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B23471C-DABC-BF09-58E7-963CA409C74A}"/>
              </a:ext>
            </a:extLst>
          </p:cNvPr>
          <p:cNvSpPr/>
          <p:nvPr/>
        </p:nvSpPr>
        <p:spPr>
          <a:xfrm>
            <a:off x="1" y="1648455"/>
            <a:ext cx="12191999" cy="4622634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114300" dist="76200" dir="2700000" algn="tl" rotWithShape="0">
              <a:prstClr val="black">
                <a:alpha val="30000"/>
              </a:prst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                   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05B1D51-706E-84BB-70EA-718F60A9335D}"/>
              </a:ext>
            </a:extLst>
          </p:cNvPr>
          <p:cNvSpPr/>
          <p:nvPr/>
        </p:nvSpPr>
        <p:spPr>
          <a:xfrm>
            <a:off x="2295525" y="5208934"/>
            <a:ext cx="7867650" cy="839441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  <a:softEdge rad="0"/>
          </a:effectLst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4" name="Google Shape;124;g3c6bb9c6c81_0_1"/>
          <p:cNvSpPr txBox="1">
            <a:spLocks noGrp="1"/>
          </p:cNvSpPr>
          <p:nvPr>
            <p:ph type="body" idx="1"/>
          </p:nvPr>
        </p:nvSpPr>
        <p:spPr>
          <a:xfrm>
            <a:off x="442764" y="1648455"/>
            <a:ext cx="11498062" cy="46226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 defTabSz="432000">
              <a:spcBef>
                <a:spcPts val="0"/>
              </a:spcBef>
            </a:pPr>
            <a:r>
              <a:rPr lang="en-US" sz="2400" dirty="0"/>
              <a:t>•	Be </a:t>
            </a:r>
            <a:r>
              <a:rPr lang="en-US" sz="2400" b="1" dirty="0">
                <a:solidFill>
                  <a:schemeClr val="accent3"/>
                </a:solidFill>
              </a:rPr>
              <a:t>respectful</a:t>
            </a:r>
            <a:r>
              <a:rPr lang="en-US" sz="2400" dirty="0"/>
              <a:t> of </a:t>
            </a:r>
            <a:r>
              <a:rPr lang="en-US" sz="2400" b="1" dirty="0">
                <a:solidFill>
                  <a:schemeClr val="accent3"/>
                </a:solidFill>
              </a:rPr>
              <a:t>each other</a:t>
            </a:r>
            <a:r>
              <a:rPr lang="en-US" sz="2400" b="1" dirty="0"/>
              <a:t> </a:t>
            </a:r>
            <a:r>
              <a:rPr lang="en-US" sz="2400" dirty="0"/>
              <a:t>and </a:t>
            </a:r>
            <a:r>
              <a:rPr lang="en-US" sz="2400" b="1" dirty="0">
                <a:solidFill>
                  <a:schemeClr val="accent3"/>
                </a:solidFill>
              </a:rPr>
              <a:t>everyone’s privacy</a:t>
            </a:r>
          </a:p>
          <a:p>
            <a:pPr marL="0" indent="0" defTabSz="432000">
              <a:spcBef>
                <a:spcPts val="0"/>
              </a:spcBef>
            </a:pPr>
            <a:r>
              <a:rPr lang="en-US" sz="2400" dirty="0"/>
              <a:t>•	Be </a:t>
            </a:r>
            <a:r>
              <a:rPr lang="en-US" sz="2400" b="1" dirty="0">
                <a:solidFill>
                  <a:schemeClr val="accent3"/>
                </a:solidFill>
              </a:rPr>
              <a:t>kind</a:t>
            </a:r>
            <a:r>
              <a:rPr lang="en-US" sz="2400" dirty="0"/>
              <a:t> and </a:t>
            </a:r>
            <a:r>
              <a:rPr lang="en-US" sz="2400" b="1" dirty="0">
                <a:solidFill>
                  <a:schemeClr val="accent3"/>
                </a:solidFill>
              </a:rPr>
              <a:t>supportive</a:t>
            </a:r>
            <a:r>
              <a:rPr lang="en-US" sz="2400" dirty="0"/>
              <a:t>, including </a:t>
            </a:r>
            <a:r>
              <a:rPr lang="en-US" sz="2400" b="1" dirty="0">
                <a:solidFill>
                  <a:schemeClr val="accent3"/>
                </a:solidFill>
              </a:rPr>
              <a:t>taking turns talking</a:t>
            </a:r>
            <a:r>
              <a:rPr lang="en-US" sz="2400" dirty="0"/>
              <a:t> and </a:t>
            </a:r>
            <a:r>
              <a:rPr lang="en-US" sz="2400" b="1" dirty="0">
                <a:solidFill>
                  <a:schemeClr val="accent3"/>
                </a:solidFill>
              </a:rPr>
              <a:t>listening</a:t>
            </a:r>
          </a:p>
          <a:p>
            <a:pPr marL="0" indent="0" defTabSz="432000">
              <a:spcBef>
                <a:spcPts val="0"/>
              </a:spcBef>
            </a:pPr>
            <a:r>
              <a:rPr lang="en-US" sz="2400" dirty="0"/>
              <a:t>•	Honour </a:t>
            </a:r>
            <a:r>
              <a:rPr lang="en-US" sz="2400" b="1" dirty="0">
                <a:solidFill>
                  <a:srgbClr val="EE7100"/>
                </a:solidFill>
              </a:rPr>
              <a:t>Confidentiality</a:t>
            </a:r>
            <a:r>
              <a:rPr lang="en-US" sz="2400" dirty="0"/>
              <a:t> – take what you learn but </a:t>
            </a:r>
            <a:r>
              <a:rPr lang="en-US" sz="2400" b="1" dirty="0">
                <a:solidFill>
                  <a:srgbClr val="EE7100"/>
                </a:solidFill>
              </a:rPr>
              <a:t>leave the names behind</a:t>
            </a:r>
          </a:p>
          <a:p>
            <a:pPr marL="0" indent="0" defTabSz="432000">
              <a:spcBef>
                <a:spcPts val="0"/>
              </a:spcBef>
            </a:pPr>
            <a:r>
              <a:rPr lang="en-US" sz="2400" dirty="0"/>
              <a:t>•	Unless asked, try </a:t>
            </a:r>
            <a:r>
              <a:rPr lang="en-US" sz="2400" b="1" i="1" dirty="0">
                <a:solidFill>
                  <a:schemeClr val="accent3"/>
                </a:solidFill>
              </a:rPr>
              <a:t>not</a:t>
            </a:r>
            <a:r>
              <a:rPr lang="en-US" sz="2400" i="1" dirty="0"/>
              <a:t> </a:t>
            </a:r>
            <a:r>
              <a:rPr lang="en-US" sz="2400" dirty="0"/>
              <a:t>to </a:t>
            </a:r>
            <a:r>
              <a:rPr lang="en-US" sz="2400" b="1" dirty="0">
                <a:solidFill>
                  <a:schemeClr val="accent3"/>
                </a:solidFill>
              </a:rPr>
              <a:t>offer advice</a:t>
            </a:r>
            <a:endParaRPr sz="2400" b="1" dirty="0">
              <a:solidFill>
                <a:schemeClr val="accent3"/>
              </a:solidFill>
            </a:endParaRPr>
          </a:p>
          <a:p>
            <a:pPr marL="0" indent="0" defTabSz="432000">
              <a:spcBef>
                <a:spcPts val="0"/>
              </a:spcBef>
            </a:pPr>
            <a:r>
              <a:rPr lang="en-US" sz="2400" dirty="0"/>
              <a:t>•	</a:t>
            </a:r>
            <a:r>
              <a:rPr lang="en-US" sz="2400" b="1" dirty="0">
                <a:solidFill>
                  <a:schemeClr val="accent3"/>
                </a:solidFill>
              </a:rPr>
              <a:t>Participate</a:t>
            </a:r>
            <a:r>
              <a:rPr lang="en-US" sz="2400" dirty="0"/>
              <a:t> in the way that </a:t>
            </a:r>
            <a:r>
              <a:rPr lang="en-US" sz="2400" b="1" dirty="0">
                <a:solidFill>
                  <a:schemeClr val="accent3"/>
                </a:solidFill>
              </a:rPr>
              <a:t>works best for you</a:t>
            </a:r>
            <a:endParaRPr sz="2400" b="1" dirty="0">
              <a:solidFill>
                <a:schemeClr val="accent3"/>
              </a:solidFill>
            </a:endParaRPr>
          </a:p>
          <a:p>
            <a:pPr marL="0" indent="0" defTabSz="432000">
              <a:spcBef>
                <a:spcPts val="0"/>
              </a:spcBef>
            </a:pPr>
            <a:r>
              <a:rPr lang="en-US" sz="2400" dirty="0"/>
              <a:t>•	</a:t>
            </a:r>
            <a:r>
              <a:rPr lang="en-US" sz="2400" b="1" dirty="0">
                <a:solidFill>
                  <a:schemeClr val="accent3"/>
                </a:solidFill>
              </a:rPr>
              <a:t>There are NO stupid questions!!!!!!!</a:t>
            </a:r>
            <a:endParaRPr sz="2400" b="1" dirty="0">
              <a:solidFill>
                <a:schemeClr val="accent3"/>
              </a:solidFill>
            </a:endParaRPr>
          </a:p>
          <a:p>
            <a:pPr marL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3400" b="1" spc="-120" dirty="0">
                <a:solidFill>
                  <a:schemeClr val="accent4"/>
                </a:solidFill>
                <a:latin typeface="Argent CF" panose="00000800000000000000" pitchFamily="50" charset="0"/>
              </a:rPr>
              <a:t>Have fun </a:t>
            </a:r>
            <a:r>
              <a:rPr lang="en-US" sz="3400" spc="-120" dirty="0">
                <a:solidFill>
                  <a:schemeClr val="bg1"/>
                </a:solidFill>
                <a:latin typeface="Argent CF" panose="00000800000000000000" pitchFamily="50" charset="0"/>
              </a:rPr>
              <a:t>— we’re </a:t>
            </a:r>
            <a:r>
              <a:rPr lang="en-US" sz="3400" b="1" spc="-120" dirty="0">
                <a:solidFill>
                  <a:schemeClr val="accent4"/>
                </a:solidFill>
                <a:latin typeface="Argent CF" panose="00000800000000000000" pitchFamily="50" charset="0"/>
              </a:rPr>
              <a:t>all </a:t>
            </a:r>
            <a:r>
              <a:rPr lang="en-US" sz="3400" spc="-120" dirty="0">
                <a:solidFill>
                  <a:schemeClr val="accent4"/>
                </a:solidFill>
                <a:latin typeface="Argent CF" panose="00000800000000000000" pitchFamily="50" charset="0"/>
              </a:rPr>
              <a:t>l</a:t>
            </a:r>
            <a:r>
              <a:rPr lang="en-US" sz="3400" b="1" spc="-120" dirty="0">
                <a:solidFill>
                  <a:schemeClr val="accent4"/>
                </a:solidFill>
                <a:latin typeface="Argent CF" panose="00000800000000000000" pitchFamily="50" charset="0"/>
              </a:rPr>
              <a:t>earning</a:t>
            </a:r>
            <a:r>
              <a:rPr lang="en-US" sz="3400" spc="-120" dirty="0">
                <a:solidFill>
                  <a:schemeClr val="accent4"/>
                </a:solidFill>
                <a:latin typeface="Argent CF" panose="00000800000000000000" pitchFamily="50" charset="0"/>
              </a:rPr>
              <a:t> </a:t>
            </a:r>
            <a:r>
              <a:rPr lang="en-US" sz="3400" spc="-120" dirty="0">
                <a:solidFill>
                  <a:schemeClr val="bg1"/>
                </a:solidFill>
                <a:latin typeface="Argent CF" panose="00000800000000000000" pitchFamily="50" charset="0"/>
              </a:rPr>
              <a:t>together!</a:t>
            </a:r>
            <a:endParaRPr sz="3400" spc="-120" dirty="0">
              <a:solidFill>
                <a:schemeClr val="bg1"/>
              </a:solidFill>
              <a:latin typeface="Argent CF" panose="00000800000000000000" pitchFamily="50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1A9D582-37BB-5BF3-609E-26122246FC45}"/>
              </a:ext>
            </a:extLst>
          </p:cNvPr>
          <p:cNvGrpSpPr/>
          <p:nvPr/>
        </p:nvGrpSpPr>
        <p:grpSpPr>
          <a:xfrm>
            <a:off x="0" y="190500"/>
            <a:ext cx="5353050" cy="907831"/>
            <a:chOff x="0" y="190500"/>
            <a:chExt cx="5191125" cy="907831"/>
          </a:xfrm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662E2F5-A8A1-78FB-5708-AB4260273360}"/>
                </a:ext>
              </a:extLst>
            </p:cNvPr>
            <p:cNvSpPr/>
            <p:nvPr/>
          </p:nvSpPr>
          <p:spPr>
            <a:xfrm>
              <a:off x="0" y="190500"/>
              <a:ext cx="4799824" cy="907830"/>
            </a:xfrm>
            <a:prstGeom prst="rect">
              <a:avLst/>
            </a:prstGeom>
            <a:solidFill>
              <a:srgbClr val="EE7100"/>
            </a:solidFill>
            <a:ln>
              <a:noFill/>
            </a:ln>
            <a:effectLst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" name="Isosceles Triangle 6">
              <a:extLst>
                <a:ext uri="{FF2B5EF4-FFF2-40B4-BE49-F238E27FC236}">
                  <a16:creationId xmlns:a16="http://schemas.microsoft.com/office/drawing/2014/main" id="{11524FD1-1826-38D6-498A-A7E68AF1B70A}"/>
                </a:ext>
              </a:extLst>
            </p:cNvPr>
            <p:cNvSpPr/>
            <p:nvPr/>
          </p:nvSpPr>
          <p:spPr>
            <a:xfrm rot="5400000">
              <a:off x="4541559" y="448765"/>
              <a:ext cx="907830" cy="391302"/>
            </a:xfrm>
            <a:prstGeom prst="triangle">
              <a:avLst/>
            </a:prstGeom>
            <a:solidFill>
              <a:srgbClr val="EE71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9" name="Google Shape;110;p2">
            <a:extLst>
              <a:ext uri="{FF2B5EF4-FFF2-40B4-BE49-F238E27FC236}">
                <a16:creationId xmlns:a16="http://schemas.microsoft.com/office/drawing/2014/main" id="{8DDD4311-D035-60D7-E692-C590A4BA0A32}"/>
              </a:ext>
            </a:extLst>
          </p:cNvPr>
          <p:cNvSpPr txBox="1">
            <a:spLocks/>
          </p:cNvSpPr>
          <p:nvPr/>
        </p:nvSpPr>
        <p:spPr>
          <a:xfrm>
            <a:off x="334975" y="249577"/>
            <a:ext cx="5761025" cy="80010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b="1" dirty="0">
                <a:solidFill>
                  <a:schemeClr val="bg1"/>
                </a:solidFill>
              </a:rPr>
              <a:t>Group Guidelines</a:t>
            </a:r>
          </a:p>
        </p:txBody>
      </p:sp>
      <p:sp>
        <p:nvSpPr>
          <p:cNvPr id="10" name="Google Shape;110;p2">
            <a:extLst>
              <a:ext uri="{FF2B5EF4-FFF2-40B4-BE49-F238E27FC236}">
                <a16:creationId xmlns:a16="http://schemas.microsoft.com/office/drawing/2014/main" id="{12BF2242-31D6-8522-DBE6-99228206BC03}"/>
              </a:ext>
            </a:extLst>
          </p:cNvPr>
          <p:cNvSpPr txBox="1">
            <a:spLocks/>
          </p:cNvSpPr>
          <p:nvPr/>
        </p:nvSpPr>
        <p:spPr>
          <a:xfrm>
            <a:off x="6096000" y="308656"/>
            <a:ext cx="6095999" cy="681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4400"/>
              <a:buFont typeface="Arial"/>
              <a:buNone/>
            </a:pPr>
            <a:r>
              <a:rPr lang="en-US" sz="2000" dirty="0">
                <a:latin typeface="Argent CF" panose="00000500000000000000" pitchFamily="50" charset="0"/>
              </a:rPr>
              <a:t>Module One | </a:t>
            </a:r>
            <a:r>
              <a:rPr lang="en-US" sz="2000" b="1" spc="-50" dirty="0">
                <a:solidFill>
                  <a:schemeClr val="accent3"/>
                </a:solidFill>
                <a:latin typeface="Argent CF" panose="00000500000000000000" pitchFamily="50" charset="0"/>
              </a:rPr>
              <a:t>Getting to Know Your Device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EC4B981-0B95-4FF7-2A82-44AA68C174AF}"/>
              </a:ext>
            </a:extLst>
          </p:cNvPr>
          <p:cNvSpPr/>
          <p:nvPr/>
        </p:nvSpPr>
        <p:spPr>
          <a:xfrm>
            <a:off x="0" y="308656"/>
            <a:ext cx="12191996" cy="681334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                    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17BBE44-8841-16EF-B892-843BE47AE2F0}"/>
              </a:ext>
            </a:extLst>
          </p:cNvPr>
          <p:cNvGrpSpPr/>
          <p:nvPr/>
        </p:nvGrpSpPr>
        <p:grpSpPr>
          <a:xfrm>
            <a:off x="0" y="1247680"/>
            <a:ext cx="4605326" cy="1295275"/>
            <a:chOff x="0" y="190501"/>
            <a:chExt cx="5191125" cy="917354"/>
          </a:xfrm>
          <a:solidFill>
            <a:schemeClr val="accent4"/>
          </a:solidFill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2869AB3-3CFA-896D-66A4-E4CA2005890E}"/>
                </a:ext>
              </a:extLst>
            </p:cNvPr>
            <p:cNvSpPr/>
            <p:nvPr/>
          </p:nvSpPr>
          <p:spPr>
            <a:xfrm>
              <a:off x="0" y="200025"/>
              <a:ext cx="4799824" cy="90783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2" name="Isosceles Triangle 11">
              <a:extLst>
                <a:ext uri="{FF2B5EF4-FFF2-40B4-BE49-F238E27FC236}">
                  <a16:creationId xmlns:a16="http://schemas.microsoft.com/office/drawing/2014/main" id="{B8B6E1EF-7C11-9125-94E6-52D3AF5F2BDF}"/>
                </a:ext>
              </a:extLst>
            </p:cNvPr>
            <p:cNvSpPr/>
            <p:nvPr/>
          </p:nvSpPr>
          <p:spPr>
            <a:xfrm rot="5400000">
              <a:off x="4541559" y="448765"/>
              <a:ext cx="907830" cy="39130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130" name="Google Shape;130;p5"/>
          <p:cNvSpPr txBox="1">
            <a:spLocks noGrp="1"/>
          </p:cNvSpPr>
          <p:nvPr>
            <p:ph type="subTitle" idx="1"/>
          </p:nvPr>
        </p:nvSpPr>
        <p:spPr>
          <a:xfrm>
            <a:off x="0" y="1418769"/>
            <a:ext cx="5102191" cy="7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</a:pPr>
            <a:r>
              <a:rPr lang="en-US" sz="3000" spc="-150" dirty="0">
                <a:solidFill>
                  <a:schemeClr val="tx1"/>
                </a:solidFill>
                <a:latin typeface="Argent CF" panose="00000800000000000000" pitchFamily="50" charset="0"/>
              </a:rPr>
              <a:t>Today, we are going to </a:t>
            </a:r>
            <a:br>
              <a:rPr lang="en-US" sz="3000" spc="-150" dirty="0">
                <a:solidFill>
                  <a:schemeClr val="accent3"/>
                </a:solidFill>
                <a:latin typeface="Argent CF" panose="00000800000000000000" pitchFamily="50" charset="0"/>
              </a:rPr>
            </a:br>
            <a:r>
              <a:rPr lang="en-US" sz="3000" spc="-150" dirty="0">
                <a:solidFill>
                  <a:schemeClr val="accent3"/>
                </a:solidFill>
                <a:latin typeface="Argent CF" panose="00000800000000000000" pitchFamily="50" charset="0"/>
              </a:rPr>
              <a:t>explore our devices </a:t>
            </a:r>
            <a:r>
              <a:rPr lang="en-US" sz="3000" spc="-150" dirty="0">
                <a:solidFill>
                  <a:schemeClr val="tx1"/>
                </a:solidFill>
                <a:latin typeface="Argent CF" panose="00000800000000000000" pitchFamily="50" charset="0"/>
              </a:rPr>
              <a:t>together!</a:t>
            </a:r>
            <a:endParaRPr sz="3000" spc="-150" dirty="0">
              <a:solidFill>
                <a:schemeClr val="tx1"/>
              </a:solidFill>
              <a:latin typeface="Argent CF" panose="00000800000000000000" pitchFamily="50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</a:pPr>
            <a:endParaRPr sz="3000" dirty="0">
              <a:solidFill>
                <a:schemeClr val="accent3"/>
              </a:solidFill>
            </a:endParaRPr>
          </a:p>
        </p:txBody>
      </p:sp>
      <p:sp>
        <p:nvSpPr>
          <p:cNvPr id="132" name="Google Shape;132;p5"/>
          <p:cNvSpPr txBox="1">
            <a:spLocks noGrp="1"/>
          </p:cNvSpPr>
          <p:nvPr>
            <p:ph type="body" idx="2"/>
          </p:nvPr>
        </p:nvSpPr>
        <p:spPr>
          <a:xfrm>
            <a:off x="4940301" y="1506072"/>
            <a:ext cx="7035799" cy="49836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We will be covering how to:</a:t>
            </a:r>
            <a:endParaRPr b="1" dirty="0"/>
          </a:p>
          <a:p>
            <a:pPr marL="482600" lvl="0" indent="-457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</a:pPr>
            <a:r>
              <a:rPr lang="en-US" dirty="0"/>
              <a:t>Turn a </a:t>
            </a:r>
            <a:r>
              <a:rPr lang="en-US" b="1" dirty="0">
                <a:solidFill>
                  <a:schemeClr val="accent3"/>
                </a:solidFill>
              </a:rPr>
              <a:t>device on </a:t>
            </a:r>
            <a:r>
              <a:rPr lang="en-US" dirty="0"/>
              <a:t>and </a:t>
            </a:r>
            <a:r>
              <a:rPr lang="en-US" b="1" dirty="0">
                <a:solidFill>
                  <a:schemeClr val="accent3"/>
                </a:solidFill>
              </a:rPr>
              <a:t>off</a:t>
            </a:r>
            <a:endParaRPr b="1" dirty="0">
              <a:solidFill>
                <a:schemeClr val="accent3"/>
              </a:solidFill>
            </a:endParaRPr>
          </a:p>
          <a:p>
            <a:pPr marL="482600" lvl="0" indent="-457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</a:pPr>
            <a:r>
              <a:rPr lang="en-US" dirty="0"/>
              <a:t>Use basic </a:t>
            </a:r>
            <a:r>
              <a:rPr lang="en-US" b="1" dirty="0">
                <a:solidFill>
                  <a:schemeClr val="accent3"/>
                </a:solidFill>
              </a:rPr>
              <a:t>gestures</a:t>
            </a:r>
            <a:r>
              <a:rPr lang="en-US" dirty="0"/>
              <a:t> like </a:t>
            </a:r>
            <a:r>
              <a:rPr lang="en-US" b="1" i="1" dirty="0">
                <a:solidFill>
                  <a:schemeClr val="accent3"/>
                </a:solidFill>
              </a:rPr>
              <a:t>tap</a:t>
            </a:r>
            <a:r>
              <a:rPr lang="en-US" dirty="0"/>
              <a:t>, </a:t>
            </a:r>
            <a:r>
              <a:rPr lang="en-US" b="1" i="1" dirty="0">
                <a:solidFill>
                  <a:schemeClr val="accent3"/>
                </a:solidFill>
              </a:rPr>
              <a:t>swipe</a:t>
            </a:r>
            <a:r>
              <a:rPr lang="en-US" dirty="0"/>
              <a:t>, and </a:t>
            </a:r>
            <a:r>
              <a:rPr lang="en-US" b="1" i="1" dirty="0">
                <a:solidFill>
                  <a:schemeClr val="accent3"/>
                </a:solidFill>
              </a:rPr>
              <a:t>zoom</a:t>
            </a:r>
            <a:endParaRPr b="1" i="1" dirty="0">
              <a:solidFill>
                <a:schemeClr val="accent3"/>
              </a:solidFill>
            </a:endParaRPr>
          </a:p>
          <a:p>
            <a:pPr marL="482600" lvl="0" indent="-457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</a:pPr>
            <a:r>
              <a:rPr lang="en-US" dirty="0"/>
              <a:t>Recognize common </a:t>
            </a:r>
            <a:r>
              <a:rPr lang="en-US" b="1" dirty="0">
                <a:solidFill>
                  <a:schemeClr val="accent3"/>
                </a:solidFill>
              </a:rPr>
              <a:t>icons</a:t>
            </a:r>
            <a:endParaRPr b="1" dirty="0">
              <a:solidFill>
                <a:schemeClr val="accent3"/>
              </a:solidFill>
            </a:endParaRPr>
          </a:p>
          <a:p>
            <a:pPr marL="482600" lvl="0" indent="-457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</a:pPr>
            <a:r>
              <a:rPr lang="en-US" dirty="0"/>
              <a:t>Use </a:t>
            </a:r>
            <a:r>
              <a:rPr lang="en-US" b="1" dirty="0">
                <a:solidFill>
                  <a:schemeClr val="accent3"/>
                </a:solidFill>
              </a:rPr>
              <a:t>everyday tools</a:t>
            </a:r>
            <a:r>
              <a:rPr lang="en-US" b="1" dirty="0"/>
              <a:t> </a:t>
            </a:r>
            <a:r>
              <a:rPr lang="en-US" dirty="0"/>
              <a:t>like the </a:t>
            </a:r>
            <a:r>
              <a:rPr lang="en-US" b="1" i="1" dirty="0">
                <a:solidFill>
                  <a:schemeClr val="accent3"/>
                </a:solidFill>
              </a:rPr>
              <a:t>clock 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to set reminders</a:t>
            </a:r>
            <a:endParaRPr dirty="0">
              <a:solidFill>
                <a:schemeClr val="tx1">
                  <a:lumMod val="50000"/>
                </a:schemeClr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E3003BF-1FE5-6B8D-2066-C1588AAA0117}"/>
              </a:ext>
            </a:extLst>
          </p:cNvPr>
          <p:cNvGrpSpPr/>
          <p:nvPr/>
        </p:nvGrpSpPr>
        <p:grpSpPr>
          <a:xfrm>
            <a:off x="0" y="190500"/>
            <a:ext cx="4610100" cy="907831"/>
            <a:chOff x="0" y="190500"/>
            <a:chExt cx="5191125" cy="907831"/>
          </a:xfrm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1369B324-E6B4-9F88-F1E1-15C3B6C7761F}"/>
                </a:ext>
              </a:extLst>
            </p:cNvPr>
            <p:cNvSpPr/>
            <p:nvPr/>
          </p:nvSpPr>
          <p:spPr>
            <a:xfrm>
              <a:off x="0" y="190500"/>
              <a:ext cx="4799824" cy="907830"/>
            </a:xfrm>
            <a:prstGeom prst="rect">
              <a:avLst/>
            </a:prstGeom>
            <a:solidFill>
              <a:srgbClr val="EE7100"/>
            </a:solidFill>
            <a:ln>
              <a:noFill/>
            </a:ln>
            <a:effectLst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" name="Isosceles Triangle 4">
              <a:extLst>
                <a:ext uri="{FF2B5EF4-FFF2-40B4-BE49-F238E27FC236}">
                  <a16:creationId xmlns:a16="http://schemas.microsoft.com/office/drawing/2014/main" id="{FFEB6620-48FC-4085-5496-AE52EAC309FA}"/>
                </a:ext>
              </a:extLst>
            </p:cNvPr>
            <p:cNvSpPr/>
            <p:nvPr/>
          </p:nvSpPr>
          <p:spPr>
            <a:xfrm rot="5400000">
              <a:off x="4541559" y="448765"/>
              <a:ext cx="907830" cy="391302"/>
            </a:xfrm>
            <a:prstGeom prst="triangle">
              <a:avLst/>
            </a:prstGeom>
            <a:solidFill>
              <a:srgbClr val="EE71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7" name="Google Shape;110;p2">
            <a:extLst>
              <a:ext uri="{FF2B5EF4-FFF2-40B4-BE49-F238E27FC236}">
                <a16:creationId xmlns:a16="http://schemas.microsoft.com/office/drawing/2014/main" id="{38D6FCAA-73A5-42D5-5A70-072CAE9F0742}"/>
              </a:ext>
            </a:extLst>
          </p:cNvPr>
          <p:cNvSpPr txBox="1">
            <a:spLocks/>
          </p:cNvSpPr>
          <p:nvPr/>
        </p:nvSpPr>
        <p:spPr>
          <a:xfrm>
            <a:off x="334975" y="249577"/>
            <a:ext cx="5761025" cy="80010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b="1" dirty="0">
                <a:solidFill>
                  <a:schemeClr val="bg1"/>
                </a:solidFill>
              </a:rPr>
              <a:t>Today’s Goals</a:t>
            </a:r>
          </a:p>
        </p:txBody>
      </p:sp>
      <p:sp>
        <p:nvSpPr>
          <p:cNvPr id="8" name="Google Shape;110;p2">
            <a:extLst>
              <a:ext uri="{FF2B5EF4-FFF2-40B4-BE49-F238E27FC236}">
                <a16:creationId xmlns:a16="http://schemas.microsoft.com/office/drawing/2014/main" id="{A1FCF244-776E-759D-6458-306A847EE6C4}"/>
              </a:ext>
            </a:extLst>
          </p:cNvPr>
          <p:cNvSpPr txBox="1">
            <a:spLocks/>
          </p:cNvSpPr>
          <p:nvPr/>
        </p:nvSpPr>
        <p:spPr>
          <a:xfrm>
            <a:off x="6096000" y="308656"/>
            <a:ext cx="6095999" cy="681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4400"/>
              <a:buFont typeface="Arial"/>
              <a:buNone/>
            </a:pPr>
            <a:r>
              <a:rPr lang="en-US" sz="2000" dirty="0">
                <a:latin typeface="Argent CF" panose="00000500000000000000" pitchFamily="50" charset="0"/>
              </a:rPr>
              <a:t>Module One | </a:t>
            </a:r>
            <a:r>
              <a:rPr lang="en-US" sz="2000" b="1" spc="-50" dirty="0">
                <a:solidFill>
                  <a:schemeClr val="accent3"/>
                </a:solidFill>
                <a:latin typeface="Argent CF" panose="00000500000000000000" pitchFamily="50" charset="0"/>
              </a:rPr>
              <a:t>Getting to Know Your Device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334721E-D082-F579-4115-217ED9AAB2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872254"/>
            <a:ext cx="5426050" cy="5426050"/>
          </a:xfrm>
          <a:prstGeom prst="rect">
            <a:avLst/>
          </a:prstGeom>
          <a:effectLst>
            <a:outerShdw blurRad="127000" dist="139700" dir="6360000" sx="96000" sy="96000" algn="tl" rotWithShape="0">
              <a:prstClr val="black">
                <a:alpha val="30000"/>
              </a:prst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3B20206-38F0-C656-4720-7382540654E2}"/>
              </a:ext>
            </a:extLst>
          </p:cNvPr>
          <p:cNvSpPr/>
          <p:nvPr/>
        </p:nvSpPr>
        <p:spPr>
          <a:xfrm>
            <a:off x="0" y="308656"/>
            <a:ext cx="12191996" cy="681334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                   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5DE11A3-A2BB-2D87-9A22-A876395BF00E}"/>
              </a:ext>
            </a:extLst>
          </p:cNvPr>
          <p:cNvGrpSpPr/>
          <p:nvPr/>
        </p:nvGrpSpPr>
        <p:grpSpPr>
          <a:xfrm>
            <a:off x="0" y="190500"/>
            <a:ext cx="6388100" cy="907831"/>
            <a:chOff x="0" y="190500"/>
            <a:chExt cx="5191125" cy="907831"/>
          </a:xfrm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F56700D-0AC9-F067-4AA1-AF786114A97A}"/>
                </a:ext>
              </a:extLst>
            </p:cNvPr>
            <p:cNvSpPr/>
            <p:nvPr/>
          </p:nvSpPr>
          <p:spPr>
            <a:xfrm>
              <a:off x="0" y="190500"/>
              <a:ext cx="4799824" cy="907830"/>
            </a:xfrm>
            <a:prstGeom prst="rect">
              <a:avLst/>
            </a:prstGeom>
            <a:solidFill>
              <a:srgbClr val="EE7100"/>
            </a:solidFill>
            <a:ln>
              <a:noFill/>
            </a:ln>
            <a:effectLst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7" name="Isosceles Triangle 6">
              <a:extLst>
                <a:ext uri="{FF2B5EF4-FFF2-40B4-BE49-F238E27FC236}">
                  <a16:creationId xmlns:a16="http://schemas.microsoft.com/office/drawing/2014/main" id="{7C411B6C-7276-5626-901D-09C8F17B3AB2}"/>
                </a:ext>
              </a:extLst>
            </p:cNvPr>
            <p:cNvSpPr/>
            <p:nvPr/>
          </p:nvSpPr>
          <p:spPr>
            <a:xfrm rot="5400000">
              <a:off x="4541559" y="448765"/>
              <a:ext cx="907830" cy="391302"/>
            </a:xfrm>
            <a:prstGeom prst="triangle">
              <a:avLst/>
            </a:prstGeom>
            <a:solidFill>
              <a:srgbClr val="EE71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8" name="Google Shape;110;p2">
            <a:extLst>
              <a:ext uri="{FF2B5EF4-FFF2-40B4-BE49-F238E27FC236}">
                <a16:creationId xmlns:a16="http://schemas.microsoft.com/office/drawing/2014/main" id="{41415ED1-AB39-9337-6994-B5A0694A24F3}"/>
              </a:ext>
            </a:extLst>
          </p:cNvPr>
          <p:cNvSpPr txBox="1">
            <a:spLocks/>
          </p:cNvSpPr>
          <p:nvPr/>
        </p:nvSpPr>
        <p:spPr>
          <a:xfrm>
            <a:off x="334975" y="249577"/>
            <a:ext cx="5761025" cy="80010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b="1" dirty="0">
                <a:solidFill>
                  <a:schemeClr val="bg1"/>
                </a:solidFill>
              </a:rPr>
              <a:t>Things to Remember</a:t>
            </a:r>
          </a:p>
        </p:txBody>
      </p:sp>
      <p:sp>
        <p:nvSpPr>
          <p:cNvPr id="9" name="Google Shape;110;p2">
            <a:extLst>
              <a:ext uri="{FF2B5EF4-FFF2-40B4-BE49-F238E27FC236}">
                <a16:creationId xmlns:a16="http://schemas.microsoft.com/office/drawing/2014/main" id="{0ED2529B-8FBD-88F2-843B-5770C5A3BB95}"/>
              </a:ext>
            </a:extLst>
          </p:cNvPr>
          <p:cNvSpPr txBox="1">
            <a:spLocks/>
          </p:cNvSpPr>
          <p:nvPr/>
        </p:nvSpPr>
        <p:spPr>
          <a:xfrm>
            <a:off x="6096000" y="308656"/>
            <a:ext cx="6095999" cy="681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4400"/>
              <a:buFont typeface="Arial"/>
              <a:buNone/>
            </a:pPr>
            <a:r>
              <a:rPr lang="en-US" sz="2000" dirty="0">
                <a:latin typeface="Argent CF" panose="00000500000000000000" pitchFamily="50" charset="0"/>
              </a:rPr>
              <a:t>Module One | </a:t>
            </a:r>
            <a:r>
              <a:rPr lang="en-US" sz="2000" b="1" spc="-50" dirty="0">
                <a:solidFill>
                  <a:schemeClr val="accent3"/>
                </a:solidFill>
                <a:latin typeface="Argent CF" panose="00000500000000000000" pitchFamily="50" charset="0"/>
              </a:rPr>
              <a:t>Getting to Know Your Device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84AC37C-B363-715D-4510-68E94D4960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4100" y="652397"/>
            <a:ext cx="9803800" cy="6535868"/>
          </a:xfrm>
          <a:prstGeom prst="rect">
            <a:avLst/>
          </a:prstGeom>
          <a:effectLst>
            <a:outerShdw blurRad="101600" dist="88900" dir="4200000" sx="101000" sy="101000" algn="tl" rotWithShape="0">
              <a:prstClr val="black">
                <a:alpha val="30000"/>
              </a:prstClr>
            </a:outerShdw>
          </a:effectLst>
        </p:spPr>
      </p:pic>
      <p:sp>
        <p:nvSpPr>
          <p:cNvPr id="10" name="Google Shape;124;g3c6bb9c6c81_0_1">
            <a:extLst>
              <a:ext uri="{FF2B5EF4-FFF2-40B4-BE49-F238E27FC236}">
                <a16:creationId xmlns:a16="http://schemas.microsoft.com/office/drawing/2014/main" id="{7C097874-CE63-ECD6-CFF4-ED8A86ACD2DF}"/>
              </a:ext>
            </a:extLst>
          </p:cNvPr>
          <p:cNvSpPr txBox="1">
            <a:spLocks/>
          </p:cNvSpPr>
          <p:nvPr/>
        </p:nvSpPr>
        <p:spPr>
          <a:xfrm>
            <a:off x="2463501" y="2431228"/>
            <a:ext cx="7245948" cy="377437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lvl="0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429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429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8300" lvl="0" indent="-342900">
              <a:spcBef>
                <a:spcPts val="0"/>
              </a:spcBef>
              <a:buSzPts val="2000"/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chemeClr val="accent3"/>
                </a:solidFill>
              </a:rPr>
              <a:t>Don't expect perfection </a:t>
            </a:r>
            <a:r>
              <a:rPr lang="en-US" dirty="0"/>
              <a:t>– </a:t>
            </a:r>
            <a:br>
              <a:rPr lang="en-US" dirty="0"/>
            </a:br>
            <a:r>
              <a:rPr lang="en-US" dirty="0"/>
              <a:t>we're all learning together</a:t>
            </a:r>
          </a:p>
          <a:p>
            <a:pPr marL="368300" lvl="0" indent="-342900">
              <a:buSzPts val="2000"/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chemeClr val="accent3"/>
                </a:solidFill>
              </a:rPr>
              <a:t>Take breaks</a:t>
            </a:r>
            <a:r>
              <a:rPr lang="en-US" dirty="0"/>
              <a:t>, step away </a:t>
            </a:r>
            <a:r>
              <a:rPr lang="en-US" i="1" dirty="0"/>
              <a:t>whenever you need to</a:t>
            </a:r>
          </a:p>
          <a:p>
            <a:pPr marL="368300" lvl="0" indent="-342900">
              <a:buSzPts val="2000"/>
              <a:buFont typeface="Wingdings" panose="05000000000000000000" pitchFamily="2" charset="2"/>
              <a:buChar char="q"/>
            </a:pPr>
            <a:r>
              <a:rPr lang="en-US" dirty="0"/>
              <a:t>Questions are </a:t>
            </a:r>
            <a:r>
              <a:rPr lang="en-US" b="1" i="1" dirty="0">
                <a:solidFill>
                  <a:schemeClr val="accent3"/>
                </a:solidFill>
              </a:rPr>
              <a:t>always welcome</a:t>
            </a:r>
          </a:p>
          <a:p>
            <a:pPr marL="368300" lvl="0" indent="-342900">
              <a:buSzPts val="2000"/>
              <a:buFont typeface="Wingdings" panose="05000000000000000000" pitchFamily="2" charset="2"/>
              <a:buChar char="q"/>
            </a:pPr>
            <a:r>
              <a:rPr lang="en-US" dirty="0"/>
              <a:t>Learning </a:t>
            </a:r>
            <a:r>
              <a:rPr lang="en-US" b="1" i="1" dirty="0">
                <a:solidFill>
                  <a:schemeClr val="accent3"/>
                </a:solidFill>
              </a:rPr>
              <a:t>takes time </a:t>
            </a:r>
            <a:r>
              <a:rPr lang="en-US" sz="3200" spc="-120" dirty="0">
                <a:solidFill>
                  <a:schemeClr val="bg1"/>
                </a:solidFill>
                <a:latin typeface="Argent CF" panose="00000800000000000000" pitchFamily="50" charset="0"/>
              </a:rPr>
              <a:t>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6DCE0DD-2717-86AB-B86D-37A8DCE1C0F3}"/>
              </a:ext>
            </a:extLst>
          </p:cNvPr>
          <p:cNvSpPr/>
          <p:nvPr/>
        </p:nvSpPr>
        <p:spPr>
          <a:xfrm>
            <a:off x="0" y="1008067"/>
            <a:ext cx="12191999" cy="681334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                    </a:t>
            </a:r>
          </a:p>
        </p:txBody>
      </p:sp>
      <p:sp>
        <p:nvSpPr>
          <p:cNvPr id="7" name="Google Shape;110;p2">
            <a:extLst>
              <a:ext uri="{FF2B5EF4-FFF2-40B4-BE49-F238E27FC236}">
                <a16:creationId xmlns:a16="http://schemas.microsoft.com/office/drawing/2014/main" id="{D8413BE4-515E-5505-EC8C-16A10B7A5FEF}"/>
              </a:ext>
            </a:extLst>
          </p:cNvPr>
          <p:cNvSpPr txBox="1">
            <a:spLocks/>
          </p:cNvSpPr>
          <p:nvPr/>
        </p:nvSpPr>
        <p:spPr>
          <a:xfrm>
            <a:off x="3047874" y="1098329"/>
            <a:ext cx="6095999" cy="600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4400"/>
              <a:buFont typeface="Arial"/>
              <a:buNone/>
            </a:pPr>
            <a:r>
              <a:rPr lang="en-US" sz="2000" dirty="0">
                <a:latin typeface="Argent CF" panose="00000500000000000000" pitchFamily="50" charset="0"/>
              </a:rPr>
              <a:t>Module One | </a:t>
            </a:r>
            <a:r>
              <a:rPr lang="en-US" sz="2000" b="1" spc="-50" dirty="0">
                <a:solidFill>
                  <a:schemeClr val="accent3"/>
                </a:solidFill>
                <a:latin typeface="Argent CF" panose="00000500000000000000" pitchFamily="50" charset="0"/>
              </a:rPr>
              <a:t>Getting to Know Your Device</a:t>
            </a:r>
          </a:p>
        </p:txBody>
      </p:sp>
      <p:sp>
        <p:nvSpPr>
          <p:cNvPr id="146" name="Google Shape;146;p7"/>
          <p:cNvSpPr txBox="1">
            <a:spLocks noGrp="1"/>
          </p:cNvSpPr>
          <p:nvPr>
            <p:ph type="body" idx="1"/>
          </p:nvPr>
        </p:nvSpPr>
        <p:spPr>
          <a:xfrm>
            <a:off x="797128" y="1788838"/>
            <a:ext cx="5648200" cy="4910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80000" lvl="0" indent="-154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b="1" dirty="0">
                <a:solidFill>
                  <a:schemeClr val="accent3"/>
                </a:solidFill>
              </a:rPr>
              <a:t>Connect</a:t>
            </a:r>
            <a:r>
              <a:rPr lang="en-US" dirty="0"/>
              <a:t> with people (calling, texting, video chatting)</a:t>
            </a:r>
            <a:endParaRPr dirty="0"/>
          </a:p>
          <a:p>
            <a:pPr marL="180000" lvl="0" indent="-1546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b="1" dirty="0">
                <a:solidFill>
                  <a:schemeClr val="accent3"/>
                </a:solidFill>
              </a:rPr>
              <a:t>Stay organized</a:t>
            </a:r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/>
              <a:t>(reminders, calendar, notes)</a:t>
            </a:r>
            <a:endParaRPr dirty="0"/>
          </a:p>
          <a:p>
            <a:pPr marL="180000" lvl="0" indent="-1546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b="1" dirty="0">
                <a:solidFill>
                  <a:schemeClr val="accent3"/>
                </a:solidFill>
              </a:rPr>
              <a:t>Find information</a:t>
            </a:r>
            <a:r>
              <a:rPr lang="en-US" b="1" dirty="0"/>
              <a:t> </a:t>
            </a:r>
            <a:r>
              <a:rPr lang="en-US" dirty="0"/>
              <a:t>(maps, directions, searching)</a:t>
            </a:r>
            <a:endParaRPr dirty="0"/>
          </a:p>
        </p:txBody>
      </p:sp>
      <p:pic>
        <p:nvPicPr>
          <p:cNvPr id="147" name="Google Shape;147;p7" title="DOORS-Digital-Device-Icon-Map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96001" y="1586213"/>
            <a:ext cx="5303800" cy="5303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3E78C50F-9298-4CE8-5990-715F52B3F5E0}"/>
              </a:ext>
            </a:extLst>
          </p:cNvPr>
          <p:cNvGrpSpPr/>
          <p:nvPr/>
        </p:nvGrpSpPr>
        <p:grpSpPr>
          <a:xfrm>
            <a:off x="742950" y="190499"/>
            <a:ext cx="10706100" cy="907832"/>
            <a:chOff x="742950" y="190499"/>
            <a:chExt cx="10706100" cy="90783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47C41AB3-E080-5E00-60A4-1353AEA3E05D}"/>
                </a:ext>
              </a:extLst>
            </p:cNvPr>
            <p:cNvGrpSpPr/>
            <p:nvPr/>
          </p:nvGrpSpPr>
          <p:grpSpPr>
            <a:xfrm>
              <a:off x="6096000" y="190500"/>
              <a:ext cx="5353050" cy="907831"/>
              <a:chOff x="0" y="190500"/>
              <a:chExt cx="5191125" cy="907831"/>
            </a:xfrm>
            <a:effectLst/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137F611E-AC92-907D-5DF3-0BA8E8430A83}"/>
                  </a:ext>
                </a:extLst>
              </p:cNvPr>
              <p:cNvSpPr/>
              <p:nvPr/>
            </p:nvSpPr>
            <p:spPr>
              <a:xfrm>
                <a:off x="0" y="190500"/>
                <a:ext cx="4799824" cy="907830"/>
              </a:xfrm>
              <a:prstGeom prst="rect">
                <a:avLst/>
              </a:prstGeom>
              <a:solidFill>
                <a:srgbClr val="EE7100"/>
              </a:solidFill>
              <a:ln>
                <a:noFill/>
              </a:ln>
              <a:effectLst/>
            </p:spPr>
            <p:style>
              <a:lnRef idx="2">
                <a:schemeClr val="accent4">
                  <a:shade val="15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5" name="Isosceles Triangle 4">
                <a:extLst>
                  <a:ext uri="{FF2B5EF4-FFF2-40B4-BE49-F238E27FC236}">
                    <a16:creationId xmlns:a16="http://schemas.microsoft.com/office/drawing/2014/main" id="{8C4ED506-7A39-8D9D-2FD4-68617146CBC7}"/>
                  </a:ext>
                </a:extLst>
              </p:cNvPr>
              <p:cNvSpPr/>
              <p:nvPr/>
            </p:nvSpPr>
            <p:spPr>
              <a:xfrm rot="5400000">
                <a:off x="4541559" y="448765"/>
                <a:ext cx="907830" cy="391302"/>
              </a:xfrm>
              <a:prstGeom prst="triangle">
                <a:avLst/>
              </a:prstGeom>
              <a:solidFill>
                <a:srgbClr val="EE71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AD7640D-88ED-D3B3-7414-CF51113BA0F3}"/>
                </a:ext>
              </a:extLst>
            </p:cNvPr>
            <p:cNvGrpSpPr/>
            <p:nvPr/>
          </p:nvGrpSpPr>
          <p:grpSpPr>
            <a:xfrm flipH="1">
              <a:off x="742950" y="190499"/>
              <a:ext cx="5353050" cy="907831"/>
              <a:chOff x="0" y="190500"/>
              <a:chExt cx="5191125" cy="907831"/>
            </a:xfrm>
            <a:effectLst/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F81AD01F-4E5C-7702-9C47-9D9DBBEF3B26}"/>
                  </a:ext>
                </a:extLst>
              </p:cNvPr>
              <p:cNvSpPr/>
              <p:nvPr/>
            </p:nvSpPr>
            <p:spPr>
              <a:xfrm>
                <a:off x="0" y="190500"/>
                <a:ext cx="4799824" cy="907830"/>
              </a:xfrm>
              <a:prstGeom prst="rect">
                <a:avLst/>
              </a:prstGeom>
              <a:solidFill>
                <a:srgbClr val="EE7100"/>
              </a:solidFill>
              <a:ln>
                <a:noFill/>
              </a:ln>
              <a:effectLst/>
            </p:spPr>
            <p:style>
              <a:lnRef idx="2">
                <a:schemeClr val="accent4">
                  <a:shade val="15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0" name="Isosceles Triangle 9">
                <a:extLst>
                  <a:ext uri="{FF2B5EF4-FFF2-40B4-BE49-F238E27FC236}">
                    <a16:creationId xmlns:a16="http://schemas.microsoft.com/office/drawing/2014/main" id="{5F593408-7D88-4745-B9A2-E1DF689ACB8B}"/>
                  </a:ext>
                </a:extLst>
              </p:cNvPr>
              <p:cNvSpPr/>
              <p:nvPr/>
            </p:nvSpPr>
            <p:spPr>
              <a:xfrm rot="5400000">
                <a:off x="4541559" y="448765"/>
                <a:ext cx="907830" cy="391302"/>
              </a:xfrm>
              <a:prstGeom prst="triangle">
                <a:avLst/>
              </a:prstGeom>
              <a:solidFill>
                <a:srgbClr val="EE71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</p:grpSp>
      <p:sp>
        <p:nvSpPr>
          <p:cNvPr id="145" name="Google Shape;145;p7"/>
          <p:cNvSpPr txBox="1">
            <a:spLocks noGrp="1"/>
          </p:cNvSpPr>
          <p:nvPr>
            <p:ph type="title"/>
          </p:nvPr>
        </p:nvSpPr>
        <p:spPr>
          <a:xfrm>
            <a:off x="334837" y="207503"/>
            <a:ext cx="11522075" cy="96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b="1" dirty="0">
                <a:solidFill>
                  <a:schemeClr val="bg1"/>
                </a:solidFill>
              </a:rPr>
              <a:t>What Can We Do With a Digital Device?</a:t>
            </a:r>
            <a:endParaRPr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6DCE0DD-2717-86AB-B86D-37A8DCE1C0F3}"/>
              </a:ext>
            </a:extLst>
          </p:cNvPr>
          <p:cNvSpPr/>
          <p:nvPr/>
        </p:nvSpPr>
        <p:spPr>
          <a:xfrm>
            <a:off x="0" y="1008067"/>
            <a:ext cx="12191999" cy="681334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                    </a:t>
            </a:r>
          </a:p>
        </p:txBody>
      </p:sp>
      <p:sp>
        <p:nvSpPr>
          <p:cNvPr id="7" name="Google Shape;110;p2">
            <a:extLst>
              <a:ext uri="{FF2B5EF4-FFF2-40B4-BE49-F238E27FC236}">
                <a16:creationId xmlns:a16="http://schemas.microsoft.com/office/drawing/2014/main" id="{D8413BE4-515E-5505-EC8C-16A10B7A5FEF}"/>
              </a:ext>
            </a:extLst>
          </p:cNvPr>
          <p:cNvSpPr txBox="1">
            <a:spLocks/>
          </p:cNvSpPr>
          <p:nvPr/>
        </p:nvSpPr>
        <p:spPr>
          <a:xfrm>
            <a:off x="3047874" y="1098329"/>
            <a:ext cx="6095999" cy="600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4400"/>
              <a:buFont typeface="Arial"/>
              <a:buNone/>
            </a:pPr>
            <a:r>
              <a:rPr lang="en-US" sz="2000" dirty="0">
                <a:latin typeface="Argent CF" panose="00000500000000000000" pitchFamily="50" charset="0"/>
              </a:rPr>
              <a:t>Module One | </a:t>
            </a:r>
            <a:r>
              <a:rPr lang="en-US" sz="2000" b="1" spc="-50" dirty="0">
                <a:solidFill>
                  <a:schemeClr val="accent3"/>
                </a:solidFill>
                <a:latin typeface="Argent CF" panose="00000500000000000000" pitchFamily="50" charset="0"/>
              </a:rPr>
              <a:t>Getting to Know Your Device</a:t>
            </a:r>
          </a:p>
        </p:txBody>
      </p:sp>
      <p:sp>
        <p:nvSpPr>
          <p:cNvPr id="146" name="Google Shape;146;p7"/>
          <p:cNvSpPr txBox="1">
            <a:spLocks noGrp="1"/>
          </p:cNvSpPr>
          <p:nvPr>
            <p:ph type="body" idx="1"/>
          </p:nvPr>
        </p:nvSpPr>
        <p:spPr>
          <a:xfrm>
            <a:off x="334837" y="1779663"/>
            <a:ext cx="5648200" cy="4910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80000" lvl="0" indent="-1546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b="1" dirty="0">
                <a:solidFill>
                  <a:schemeClr val="accent3"/>
                </a:solidFill>
              </a:rPr>
              <a:t>Be creative</a:t>
            </a:r>
            <a:r>
              <a:rPr lang="en-US" b="1" dirty="0"/>
              <a:t> </a:t>
            </a:r>
            <a:r>
              <a:rPr lang="en-US" dirty="0"/>
              <a:t>(photos, music, drawing)</a:t>
            </a:r>
          </a:p>
          <a:p>
            <a:pPr marL="180000" lvl="0" indent="-1546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b="1" dirty="0">
                <a:solidFill>
                  <a:schemeClr val="accent3"/>
                </a:solidFill>
              </a:rPr>
              <a:t>Take care of ourselves</a:t>
            </a:r>
            <a:r>
              <a:rPr lang="en-US" dirty="0"/>
              <a:t> (medication reminders, calming music, tracking appointments)</a:t>
            </a:r>
          </a:p>
          <a:p>
            <a:pPr marL="179999" lvl="0" indent="-154599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b="1" dirty="0">
                <a:solidFill>
                  <a:schemeClr val="accent3"/>
                </a:solidFill>
              </a:rPr>
              <a:t>Access support</a:t>
            </a:r>
            <a:r>
              <a:rPr lang="en-US" dirty="0"/>
              <a:t> (online groups, mental health resources)</a:t>
            </a:r>
            <a:endParaRPr dirty="0"/>
          </a:p>
        </p:txBody>
      </p:sp>
      <p:pic>
        <p:nvPicPr>
          <p:cNvPr id="147" name="Google Shape;147;p7" title="DOORS-Digital-Device-Icon-Map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96001" y="1586213"/>
            <a:ext cx="5303800" cy="5303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3E78C50F-9298-4CE8-5990-715F52B3F5E0}"/>
              </a:ext>
            </a:extLst>
          </p:cNvPr>
          <p:cNvGrpSpPr/>
          <p:nvPr/>
        </p:nvGrpSpPr>
        <p:grpSpPr>
          <a:xfrm>
            <a:off x="742950" y="190499"/>
            <a:ext cx="10706100" cy="907832"/>
            <a:chOff x="742950" y="190499"/>
            <a:chExt cx="10706100" cy="90783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47C41AB3-E080-5E00-60A4-1353AEA3E05D}"/>
                </a:ext>
              </a:extLst>
            </p:cNvPr>
            <p:cNvGrpSpPr/>
            <p:nvPr/>
          </p:nvGrpSpPr>
          <p:grpSpPr>
            <a:xfrm>
              <a:off x="6096000" y="190500"/>
              <a:ext cx="5353050" cy="907831"/>
              <a:chOff x="0" y="190500"/>
              <a:chExt cx="5191125" cy="907831"/>
            </a:xfrm>
            <a:effectLst/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137F611E-AC92-907D-5DF3-0BA8E8430A83}"/>
                  </a:ext>
                </a:extLst>
              </p:cNvPr>
              <p:cNvSpPr/>
              <p:nvPr/>
            </p:nvSpPr>
            <p:spPr>
              <a:xfrm>
                <a:off x="0" y="190500"/>
                <a:ext cx="4799824" cy="907830"/>
              </a:xfrm>
              <a:prstGeom prst="rect">
                <a:avLst/>
              </a:prstGeom>
              <a:solidFill>
                <a:srgbClr val="EE7100"/>
              </a:solidFill>
              <a:ln>
                <a:noFill/>
              </a:ln>
              <a:effectLst/>
            </p:spPr>
            <p:style>
              <a:lnRef idx="2">
                <a:schemeClr val="accent4">
                  <a:shade val="15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5" name="Isosceles Triangle 4">
                <a:extLst>
                  <a:ext uri="{FF2B5EF4-FFF2-40B4-BE49-F238E27FC236}">
                    <a16:creationId xmlns:a16="http://schemas.microsoft.com/office/drawing/2014/main" id="{8C4ED506-7A39-8D9D-2FD4-68617146CBC7}"/>
                  </a:ext>
                </a:extLst>
              </p:cNvPr>
              <p:cNvSpPr/>
              <p:nvPr/>
            </p:nvSpPr>
            <p:spPr>
              <a:xfrm rot="5400000">
                <a:off x="4541559" y="448765"/>
                <a:ext cx="907830" cy="391302"/>
              </a:xfrm>
              <a:prstGeom prst="triangle">
                <a:avLst/>
              </a:prstGeom>
              <a:solidFill>
                <a:srgbClr val="EE71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AD7640D-88ED-D3B3-7414-CF51113BA0F3}"/>
                </a:ext>
              </a:extLst>
            </p:cNvPr>
            <p:cNvGrpSpPr/>
            <p:nvPr/>
          </p:nvGrpSpPr>
          <p:grpSpPr>
            <a:xfrm flipH="1">
              <a:off x="742950" y="190499"/>
              <a:ext cx="5353050" cy="907831"/>
              <a:chOff x="0" y="190500"/>
              <a:chExt cx="5191125" cy="907831"/>
            </a:xfrm>
            <a:effectLst/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F81AD01F-4E5C-7702-9C47-9D9DBBEF3B26}"/>
                  </a:ext>
                </a:extLst>
              </p:cNvPr>
              <p:cNvSpPr/>
              <p:nvPr/>
            </p:nvSpPr>
            <p:spPr>
              <a:xfrm>
                <a:off x="0" y="190500"/>
                <a:ext cx="4799824" cy="907830"/>
              </a:xfrm>
              <a:prstGeom prst="rect">
                <a:avLst/>
              </a:prstGeom>
              <a:solidFill>
                <a:srgbClr val="EE7100"/>
              </a:solidFill>
              <a:ln>
                <a:noFill/>
              </a:ln>
              <a:effectLst/>
            </p:spPr>
            <p:style>
              <a:lnRef idx="2">
                <a:schemeClr val="accent4">
                  <a:shade val="15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0" name="Isosceles Triangle 9">
                <a:extLst>
                  <a:ext uri="{FF2B5EF4-FFF2-40B4-BE49-F238E27FC236}">
                    <a16:creationId xmlns:a16="http://schemas.microsoft.com/office/drawing/2014/main" id="{5F593408-7D88-4745-B9A2-E1DF689ACB8B}"/>
                  </a:ext>
                </a:extLst>
              </p:cNvPr>
              <p:cNvSpPr/>
              <p:nvPr/>
            </p:nvSpPr>
            <p:spPr>
              <a:xfrm rot="5400000">
                <a:off x="4541559" y="448765"/>
                <a:ext cx="907830" cy="391302"/>
              </a:xfrm>
              <a:prstGeom prst="triangle">
                <a:avLst/>
              </a:prstGeom>
              <a:solidFill>
                <a:srgbClr val="EE71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</p:grpSp>
      <p:sp>
        <p:nvSpPr>
          <p:cNvPr id="145" name="Google Shape;145;p7"/>
          <p:cNvSpPr txBox="1">
            <a:spLocks noGrp="1"/>
          </p:cNvSpPr>
          <p:nvPr>
            <p:ph type="title"/>
          </p:nvPr>
        </p:nvSpPr>
        <p:spPr>
          <a:xfrm>
            <a:off x="334837" y="207503"/>
            <a:ext cx="11522075" cy="96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b="1" dirty="0">
                <a:solidFill>
                  <a:schemeClr val="bg1"/>
                </a:solidFill>
              </a:rPr>
              <a:t>What Can We Do With a Digital Device?</a:t>
            </a:r>
            <a:endParaRPr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7208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8"/>
          <p:cNvSpPr txBox="1">
            <a:spLocks noGrp="1"/>
          </p:cNvSpPr>
          <p:nvPr>
            <p:ph type="subTitle" idx="1"/>
          </p:nvPr>
        </p:nvSpPr>
        <p:spPr>
          <a:xfrm>
            <a:off x="1885950" y="2343570"/>
            <a:ext cx="8839200" cy="5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</a:pPr>
            <a:r>
              <a:rPr lang="en-US" sz="2800" b="0" dirty="0">
                <a:solidFill>
                  <a:schemeClr val="bg1"/>
                </a:solidFill>
                <a:latin typeface="+mn-lt"/>
              </a:rPr>
              <a:t>What's </a:t>
            </a:r>
            <a:r>
              <a:rPr lang="en-US" sz="2800" dirty="0">
                <a:solidFill>
                  <a:schemeClr val="accent4"/>
                </a:solidFill>
                <a:latin typeface="+mn-lt"/>
              </a:rPr>
              <a:t>one way </a:t>
            </a:r>
            <a:r>
              <a:rPr lang="en-US" sz="2800" b="0" dirty="0">
                <a:solidFill>
                  <a:schemeClr val="bg1"/>
                </a:solidFill>
                <a:latin typeface="+mn-lt"/>
              </a:rPr>
              <a:t>you'd like to </a:t>
            </a:r>
            <a:r>
              <a:rPr lang="en-US" sz="2800" dirty="0">
                <a:solidFill>
                  <a:schemeClr val="accent4"/>
                </a:solidFill>
                <a:latin typeface="+mn-lt"/>
              </a:rPr>
              <a:t>use a device </a:t>
            </a:r>
            <a:r>
              <a:rPr lang="en-US" sz="2800" b="0" dirty="0">
                <a:solidFill>
                  <a:schemeClr val="bg1"/>
                </a:solidFill>
                <a:latin typeface="+mn-lt"/>
              </a:rPr>
              <a:t>in your </a:t>
            </a:r>
            <a:r>
              <a:rPr lang="en-US" sz="2800" dirty="0">
                <a:solidFill>
                  <a:schemeClr val="accent4"/>
                </a:solidFill>
                <a:latin typeface="+mn-lt"/>
              </a:rPr>
              <a:t>daily life</a:t>
            </a:r>
            <a:r>
              <a:rPr lang="en-US" sz="2800" b="0" dirty="0">
                <a:solidFill>
                  <a:schemeClr val="bg1"/>
                </a:solidFill>
                <a:latin typeface="+mn-lt"/>
              </a:rPr>
              <a:t>?</a:t>
            </a:r>
            <a:endParaRPr sz="2800" b="0" dirty="0">
              <a:solidFill>
                <a:schemeClr val="bg1"/>
              </a:solidFill>
              <a:latin typeface="+mn-lt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</a:pPr>
            <a:endParaRPr dirty="0"/>
          </a:p>
        </p:txBody>
      </p:sp>
      <p:sp>
        <p:nvSpPr>
          <p:cNvPr id="153" name="Google Shape;153;p8"/>
          <p:cNvSpPr txBox="1">
            <a:spLocks noGrp="1"/>
          </p:cNvSpPr>
          <p:nvPr>
            <p:ph type="title"/>
          </p:nvPr>
        </p:nvSpPr>
        <p:spPr>
          <a:xfrm>
            <a:off x="1885950" y="990600"/>
            <a:ext cx="8839200" cy="937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sz="4000" dirty="0">
                <a:solidFill>
                  <a:schemeClr val="bg1"/>
                </a:solidFill>
                <a:latin typeface="Argent CF" panose="00000800000000000000" pitchFamily="50" charset="0"/>
              </a:rPr>
              <a:t>Discussion: 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2"/>
                </a:solidFill>
              </a:rPr>
              <a:t>What Would </a:t>
            </a:r>
            <a:r>
              <a:rPr lang="en-US" b="1" i="1" dirty="0">
                <a:solidFill>
                  <a:schemeClr val="bg2"/>
                </a:solidFill>
              </a:rPr>
              <a:t>You</a:t>
            </a:r>
            <a:r>
              <a:rPr lang="en-US" b="1" dirty="0">
                <a:solidFill>
                  <a:schemeClr val="bg2"/>
                </a:solidFill>
              </a:rPr>
              <a:t> Like to Learn?</a:t>
            </a:r>
            <a:endParaRPr b="1" dirty="0">
              <a:solidFill>
                <a:schemeClr val="bg2"/>
              </a:solidFill>
            </a:endParaRPr>
          </a:p>
        </p:txBody>
      </p:sp>
      <p:sp>
        <p:nvSpPr>
          <p:cNvPr id="154" name="Google Shape;154;p8"/>
          <p:cNvSpPr txBox="1">
            <a:spLocks noGrp="1"/>
          </p:cNvSpPr>
          <p:nvPr>
            <p:ph type="body" idx="2"/>
          </p:nvPr>
        </p:nvSpPr>
        <p:spPr>
          <a:xfrm>
            <a:off x="1928221" y="3048000"/>
            <a:ext cx="9928854" cy="3248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68300" indent="-342900">
              <a:spcBef>
                <a:spcPts val="0"/>
              </a:spcBef>
              <a:buClr>
                <a:srgbClr val="FFFFFF"/>
              </a:buClr>
              <a:buSzPts val="2000"/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chemeClr val="accent4"/>
                </a:solidFill>
              </a:rPr>
              <a:t>Checking the weather </a:t>
            </a:r>
            <a:r>
              <a:rPr lang="en-US" sz="2400" dirty="0">
                <a:solidFill>
                  <a:schemeClr val="bg1"/>
                </a:solidFill>
              </a:rPr>
              <a:t>before going out</a:t>
            </a:r>
          </a:p>
          <a:p>
            <a:pPr marL="3683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chemeClr val="accent4"/>
                </a:solidFill>
              </a:rPr>
              <a:t>Listening to music </a:t>
            </a:r>
            <a:r>
              <a:rPr lang="en-US" sz="2400" dirty="0">
                <a:solidFill>
                  <a:schemeClr val="bg1"/>
                </a:solidFill>
              </a:rPr>
              <a:t>or a podcast</a:t>
            </a:r>
            <a:endParaRPr sz="2400" dirty="0">
              <a:solidFill>
                <a:schemeClr val="bg1"/>
              </a:solidFill>
            </a:endParaRPr>
          </a:p>
          <a:p>
            <a:pPr marL="3683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chemeClr val="bg1"/>
                </a:solidFill>
              </a:rPr>
              <a:t>Using</a:t>
            </a:r>
            <a:r>
              <a:rPr lang="en-US" sz="2400" dirty="0">
                <a:solidFill>
                  <a:schemeClr val="accent4"/>
                </a:solidFill>
              </a:rPr>
              <a:t> </a:t>
            </a:r>
            <a:r>
              <a:rPr lang="en-US" sz="2400" b="1" dirty="0">
                <a:solidFill>
                  <a:schemeClr val="accent4"/>
                </a:solidFill>
              </a:rPr>
              <a:t>maps</a:t>
            </a:r>
            <a:r>
              <a:rPr lang="en-US" sz="2400" dirty="0">
                <a:solidFill>
                  <a:schemeClr val="accent4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to find a new </a:t>
            </a:r>
            <a:r>
              <a:rPr lang="en-US" sz="2400" b="1" dirty="0">
                <a:solidFill>
                  <a:schemeClr val="accent4"/>
                </a:solidFill>
              </a:rPr>
              <a:t>location</a:t>
            </a:r>
            <a:endParaRPr sz="2400" b="1" dirty="0">
              <a:solidFill>
                <a:schemeClr val="accent4"/>
              </a:solidFill>
            </a:endParaRPr>
          </a:p>
          <a:p>
            <a:pPr marL="3683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chemeClr val="bg1"/>
                </a:solidFill>
              </a:rPr>
              <a:t>Setting</a:t>
            </a:r>
            <a:r>
              <a:rPr lang="en-US" sz="2400" dirty="0">
                <a:solidFill>
                  <a:schemeClr val="accent4"/>
                </a:solidFill>
              </a:rPr>
              <a:t> </a:t>
            </a:r>
            <a:r>
              <a:rPr lang="en-US" sz="2400" b="1" dirty="0">
                <a:solidFill>
                  <a:schemeClr val="accent4"/>
                </a:solidFill>
              </a:rPr>
              <a:t>reminders</a:t>
            </a:r>
            <a:r>
              <a:rPr lang="en-US" sz="2400" dirty="0">
                <a:solidFill>
                  <a:schemeClr val="accent4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to take </a:t>
            </a:r>
            <a:r>
              <a:rPr lang="en-US" sz="2400" b="1" dirty="0">
                <a:solidFill>
                  <a:schemeClr val="accent4"/>
                </a:solidFill>
              </a:rPr>
              <a:t>medications</a:t>
            </a:r>
            <a:endParaRPr sz="2400" b="1" dirty="0">
              <a:solidFill>
                <a:schemeClr val="accent4"/>
              </a:solidFill>
            </a:endParaRPr>
          </a:p>
          <a:p>
            <a:pPr marL="3683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chemeClr val="accent4"/>
                </a:solidFill>
              </a:rPr>
              <a:t>Taking photos </a:t>
            </a:r>
            <a:r>
              <a:rPr lang="en-US" sz="2400" dirty="0">
                <a:solidFill>
                  <a:schemeClr val="bg1"/>
                </a:solidFill>
              </a:rPr>
              <a:t>of things that</a:t>
            </a:r>
            <a:r>
              <a:rPr lang="en-US" sz="2400" dirty="0">
                <a:solidFill>
                  <a:schemeClr val="accent4"/>
                </a:solidFill>
              </a:rPr>
              <a:t> </a:t>
            </a:r>
            <a:r>
              <a:rPr lang="en-US" sz="2400" b="1" dirty="0">
                <a:solidFill>
                  <a:schemeClr val="accent4"/>
                </a:solidFill>
              </a:rPr>
              <a:t>make you happy</a:t>
            </a:r>
            <a:endParaRPr sz="2400" b="1" dirty="0">
              <a:solidFill>
                <a:schemeClr val="accent4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9CC5DFA-B976-DB74-C672-6F374FBD8C1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2174"/>
          <a:stretch>
            <a:fillRect/>
          </a:stretch>
        </p:blipFill>
        <p:spPr>
          <a:xfrm>
            <a:off x="6622312" y="3282489"/>
            <a:ext cx="4594274" cy="3575512"/>
          </a:xfrm>
          <a:prstGeom prst="rect">
            <a:avLst/>
          </a:prstGeom>
          <a:effectLst>
            <a:outerShdw blurRad="101600" dist="101600" dir="16200000" rotWithShape="0">
              <a:prstClr val="black">
                <a:alpha val="48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FF09BC5-5D78-E340-34FE-E0679E3C970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95000"/>
          </a:blip>
          <a:stretch>
            <a:fillRect/>
          </a:stretch>
        </p:blipFill>
        <p:spPr>
          <a:xfrm rot="21439996">
            <a:off x="7434170" y="881575"/>
            <a:ext cx="4121567" cy="2747711"/>
          </a:xfrm>
          <a:prstGeom prst="rect">
            <a:avLst/>
          </a:prstGeom>
        </p:spPr>
      </p:pic>
      <p:pic>
        <p:nvPicPr>
          <p:cNvPr id="162" name="Google Shape;162;p9"/>
          <p:cNvPicPr preferRelativeResize="0">
            <a:picLocks noGrp="1"/>
          </p:cNvPicPr>
          <p:nvPr>
            <p:ph type="pic" idx="4294967295"/>
          </p:nvPr>
        </p:nvPicPr>
        <p:blipFill>
          <a:blip r:embed="rId5">
            <a:alphaModFix/>
          </a:blip>
          <a:srcRect l="2142" r="2142"/>
          <a:stretch/>
        </p:blipFill>
        <p:spPr>
          <a:xfrm rot="489137">
            <a:off x="5693558" y="3079429"/>
            <a:ext cx="5245940" cy="3653804"/>
          </a:xfrm>
          <a:prstGeom prst="rect">
            <a:avLst/>
          </a:prstGeom>
          <a:noFill/>
          <a:ln>
            <a:noFill/>
          </a:ln>
          <a:effectLst>
            <a:outerShdw blurRad="101600" dist="139700" dir="3180000" algn="tl" rotWithShape="0">
              <a:prstClr val="black">
                <a:alpha val="34000"/>
              </a:prst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F81848C-0EAD-F82F-B4FA-34D1D8366187}"/>
              </a:ext>
            </a:extLst>
          </p:cNvPr>
          <p:cNvSpPr/>
          <p:nvPr/>
        </p:nvSpPr>
        <p:spPr>
          <a:xfrm>
            <a:off x="0" y="308656"/>
            <a:ext cx="12191996" cy="681334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                   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628F9E4-2B67-4651-9938-F72ECFEBA44F}"/>
              </a:ext>
            </a:extLst>
          </p:cNvPr>
          <p:cNvGrpSpPr/>
          <p:nvPr/>
        </p:nvGrpSpPr>
        <p:grpSpPr>
          <a:xfrm>
            <a:off x="0" y="190500"/>
            <a:ext cx="5461000" cy="907831"/>
            <a:chOff x="0" y="190500"/>
            <a:chExt cx="5191125" cy="907831"/>
          </a:xfrm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204E728-21DB-8D65-6754-FE1B85C1C028}"/>
                </a:ext>
              </a:extLst>
            </p:cNvPr>
            <p:cNvSpPr/>
            <p:nvPr/>
          </p:nvSpPr>
          <p:spPr>
            <a:xfrm>
              <a:off x="0" y="190500"/>
              <a:ext cx="4799824" cy="907830"/>
            </a:xfrm>
            <a:prstGeom prst="rect">
              <a:avLst/>
            </a:prstGeom>
            <a:solidFill>
              <a:srgbClr val="EE7100"/>
            </a:solidFill>
            <a:ln>
              <a:noFill/>
            </a:ln>
            <a:effectLst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7" name="Isosceles Triangle 6">
              <a:extLst>
                <a:ext uri="{FF2B5EF4-FFF2-40B4-BE49-F238E27FC236}">
                  <a16:creationId xmlns:a16="http://schemas.microsoft.com/office/drawing/2014/main" id="{1B720C86-632C-4D4D-804F-BEC5CDD942C8}"/>
                </a:ext>
              </a:extLst>
            </p:cNvPr>
            <p:cNvSpPr/>
            <p:nvPr/>
          </p:nvSpPr>
          <p:spPr>
            <a:xfrm rot="5400000">
              <a:off x="4541559" y="448765"/>
              <a:ext cx="907830" cy="391302"/>
            </a:xfrm>
            <a:prstGeom prst="triangle">
              <a:avLst/>
            </a:prstGeom>
            <a:solidFill>
              <a:srgbClr val="EE71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8" name="Google Shape;110;p2">
            <a:extLst>
              <a:ext uri="{FF2B5EF4-FFF2-40B4-BE49-F238E27FC236}">
                <a16:creationId xmlns:a16="http://schemas.microsoft.com/office/drawing/2014/main" id="{1253E58C-3B78-907C-CFDB-8EFF4329F017}"/>
              </a:ext>
            </a:extLst>
          </p:cNvPr>
          <p:cNvSpPr txBox="1">
            <a:spLocks/>
          </p:cNvSpPr>
          <p:nvPr/>
        </p:nvSpPr>
        <p:spPr>
          <a:xfrm>
            <a:off x="334975" y="249577"/>
            <a:ext cx="5761025" cy="80010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b="1" dirty="0">
                <a:solidFill>
                  <a:schemeClr val="bg1"/>
                </a:solidFill>
              </a:rPr>
              <a:t>Meet Your Tablet</a:t>
            </a:r>
          </a:p>
        </p:txBody>
      </p:sp>
      <p:sp>
        <p:nvSpPr>
          <p:cNvPr id="9" name="Google Shape;110;p2">
            <a:extLst>
              <a:ext uri="{FF2B5EF4-FFF2-40B4-BE49-F238E27FC236}">
                <a16:creationId xmlns:a16="http://schemas.microsoft.com/office/drawing/2014/main" id="{F5204E48-A201-6F55-17E0-BC46935A8BD1}"/>
              </a:ext>
            </a:extLst>
          </p:cNvPr>
          <p:cNvSpPr txBox="1">
            <a:spLocks/>
          </p:cNvSpPr>
          <p:nvPr/>
        </p:nvSpPr>
        <p:spPr>
          <a:xfrm>
            <a:off x="6096000" y="308656"/>
            <a:ext cx="6095999" cy="681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4400"/>
              <a:buFont typeface="Arial"/>
              <a:buNone/>
            </a:pPr>
            <a:r>
              <a:rPr lang="en-US" sz="2000" dirty="0">
                <a:latin typeface="Argent CF" panose="00000500000000000000" pitchFamily="50" charset="0"/>
              </a:rPr>
              <a:t>Module One | </a:t>
            </a:r>
            <a:r>
              <a:rPr lang="en-US" sz="2000" b="1" spc="-50" dirty="0">
                <a:solidFill>
                  <a:schemeClr val="accent3"/>
                </a:solidFill>
                <a:latin typeface="Argent CF" panose="00000500000000000000" pitchFamily="50" charset="0"/>
              </a:rPr>
              <a:t>Getting to Know Your Device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F47F9CD-E18A-79F4-4215-FC4FA5854051}"/>
              </a:ext>
            </a:extLst>
          </p:cNvPr>
          <p:cNvGrpSpPr/>
          <p:nvPr/>
        </p:nvGrpSpPr>
        <p:grpSpPr>
          <a:xfrm>
            <a:off x="0" y="4722922"/>
            <a:ext cx="5613400" cy="1272955"/>
            <a:chOff x="0" y="190501"/>
            <a:chExt cx="5191125" cy="917354"/>
          </a:xfrm>
          <a:solidFill>
            <a:schemeClr val="accent4"/>
          </a:solidFill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2CC32CC-0885-9FCD-5248-C8AE959A5645}"/>
                </a:ext>
              </a:extLst>
            </p:cNvPr>
            <p:cNvSpPr/>
            <p:nvPr/>
          </p:nvSpPr>
          <p:spPr>
            <a:xfrm>
              <a:off x="0" y="200025"/>
              <a:ext cx="4799824" cy="90783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350B5E3F-EE62-4B76-B268-9DA694C93125}"/>
                </a:ext>
              </a:extLst>
            </p:cNvPr>
            <p:cNvSpPr/>
            <p:nvPr/>
          </p:nvSpPr>
          <p:spPr>
            <a:xfrm rot="5400000">
              <a:off x="4541559" y="448765"/>
              <a:ext cx="907830" cy="39130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161" name="Google Shape;161;p9"/>
          <p:cNvSpPr txBox="1">
            <a:spLocks noGrp="1"/>
          </p:cNvSpPr>
          <p:nvPr>
            <p:ph type="body" idx="1"/>
          </p:nvPr>
        </p:nvSpPr>
        <p:spPr>
          <a:xfrm>
            <a:off x="334969" y="1498600"/>
            <a:ext cx="5761031" cy="4600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-17999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dirty="0"/>
              <a:t>We'll be working with </a:t>
            </a:r>
            <a:r>
              <a:rPr lang="en-US" b="1" dirty="0">
                <a:solidFill>
                  <a:schemeClr val="accent3"/>
                </a:solidFill>
              </a:rPr>
              <a:t>Lenovo tablets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in this program, but </a:t>
            </a:r>
            <a:r>
              <a:rPr lang="en-US" b="1" i="1" dirty="0"/>
              <a:t>most of the same features apply</a:t>
            </a:r>
            <a:r>
              <a:rPr lang="en-US" b="1" dirty="0"/>
              <a:t> </a:t>
            </a:r>
            <a:r>
              <a:rPr lang="en-US" dirty="0"/>
              <a:t>to </a:t>
            </a:r>
            <a:r>
              <a:rPr lang="en-US" b="1" dirty="0">
                <a:solidFill>
                  <a:schemeClr val="accent3"/>
                </a:solidFill>
              </a:rPr>
              <a:t>smartphones</a:t>
            </a:r>
            <a:r>
              <a:rPr lang="en-US" dirty="0"/>
              <a:t> and </a:t>
            </a:r>
            <a:r>
              <a:rPr lang="en-US" b="1" dirty="0">
                <a:solidFill>
                  <a:schemeClr val="accent3"/>
                </a:solidFill>
              </a:rPr>
              <a:t>laptops</a:t>
            </a:r>
            <a:r>
              <a:rPr lang="en-US" dirty="0"/>
              <a:t> too. </a:t>
            </a:r>
            <a:endParaRPr dirty="0"/>
          </a:p>
        </p:txBody>
      </p:sp>
      <p:sp>
        <p:nvSpPr>
          <p:cNvPr id="15" name="Google Shape;130;p5">
            <a:extLst>
              <a:ext uri="{FF2B5EF4-FFF2-40B4-BE49-F238E27FC236}">
                <a16:creationId xmlns:a16="http://schemas.microsoft.com/office/drawing/2014/main" id="{0C4A7F2C-5F50-BB4F-C2AD-F474890A8C02}"/>
              </a:ext>
            </a:extLst>
          </p:cNvPr>
          <p:cNvSpPr txBox="1">
            <a:spLocks/>
          </p:cNvSpPr>
          <p:nvPr/>
        </p:nvSpPr>
        <p:spPr>
          <a:xfrm>
            <a:off x="334975" y="4933322"/>
            <a:ext cx="4714380" cy="730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lvl="0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429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429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</a:pPr>
            <a:r>
              <a:rPr lang="en-US" spc="-150" dirty="0">
                <a:latin typeface="Argent CF" panose="00000800000000000000" pitchFamily="50" charset="0"/>
              </a:rPr>
              <a:t>Let’s get familiar with the tablet</a:t>
            </a:r>
            <a:r>
              <a:rPr lang="en-US" spc="-150" dirty="0">
                <a:solidFill>
                  <a:schemeClr val="accent3"/>
                </a:solidFill>
                <a:latin typeface="Argent CF" panose="00000800000000000000" pitchFamily="50" charset="0"/>
              </a:rPr>
              <a:t> </a:t>
            </a:r>
            <a:r>
              <a:rPr lang="en-US" spc="-150" dirty="0">
                <a:latin typeface="Argent CF" panose="00000800000000000000" pitchFamily="50" charset="0"/>
              </a:rPr>
              <a:t>you’ll be using for </a:t>
            </a:r>
            <a:r>
              <a:rPr lang="en-US" spc="-150" dirty="0">
                <a:solidFill>
                  <a:schemeClr val="accent3"/>
                </a:solidFill>
                <a:latin typeface="Argent CF" panose="00000800000000000000" pitchFamily="50" charset="0"/>
              </a:rPr>
              <a:t>DOORS</a:t>
            </a:r>
            <a:r>
              <a:rPr lang="en-US" spc="-150" dirty="0">
                <a:latin typeface="Argent CF" panose="00000800000000000000" pitchFamily="50" charset="0"/>
              </a:rPr>
              <a:t>.</a:t>
            </a:r>
          </a:p>
          <a:p>
            <a:pPr marL="0" indent="0">
              <a:lnSpc>
                <a:spcPct val="100000"/>
              </a:lnSpc>
              <a:buClr>
                <a:schemeClr val="accent1"/>
              </a:buClr>
            </a:pPr>
            <a:endParaRPr lang="en-US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0"/>
          <p:cNvSpPr txBox="1">
            <a:spLocks noGrp="1"/>
          </p:cNvSpPr>
          <p:nvPr>
            <p:ph type="title"/>
          </p:nvPr>
        </p:nvSpPr>
        <p:spPr>
          <a:xfrm>
            <a:off x="334963" y="397330"/>
            <a:ext cx="11522075" cy="96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sz="6000" spc="-150" dirty="0">
                <a:latin typeface="Argent CF" panose="00000800000000000000" pitchFamily="50" charset="0"/>
              </a:rPr>
              <a:t>The</a:t>
            </a:r>
            <a:r>
              <a:rPr lang="en-US" sz="6000" b="1" spc="-150" dirty="0">
                <a:solidFill>
                  <a:srgbClr val="24634C"/>
                </a:solidFill>
                <a:latin typeface="Argent CF" panose="00000800000000000000" pitchFamily="50" charset="0"/>
              </a:rPr>
              <a:t> Sleeve </a:t>
            </a:r>
            <a:r>
              <a:rPr lang="en-US" sz="6000" spc="-150" dirty="0">
                <a:latin typeface="Argent CF" panose="00000800000000000000" pitchFamily="50" charset="0"/>
              </a:rPr>
              <a:t>Rule</a:t>
            </a:r>
            <a:endParaRPr sz="6000" spc="-150" dirty="0">
              <a:latin typeface="Argent CF" panose="00000800000000000000" pitchFamily="50" charset="0"/>
            </a:endParaRPr>
          </a:p>
        </p:txBody>
      </p:sp>
      <p:sp>
        <p:nvSpPr>
          <p:cNvPr id="169" name="Google Shape;169;p10"/>
          <p:cNvSpPr txBox="1">
            <a:spLocks noGrp="1"/>
          </p:cNvSpPr>
          <p:nvPr>
            <p:ph type="body" idx="1"/>
          </p:nvPr>
        </p:nvSpPr>
        <p:spPr>
          <a:xfrm>
            <a:off x="669925" y="2266949"/>
            <a:ext cx="6537699" cy="4006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14350" lvl="0" indent="-514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+mj-lt"/>
              <a:buAutoNum type="arabicPeriod"/>
            </a:pPr>
            <a:r>
              <a:rPr lang="en-US" sz="3600" dirty="0"/>
              <a:t>When we're </a:t>
            </a:r>
            <a:r>
              <a:rPr lang="en-US" sz="3600" b="1" dirty="0">
                <a:solidFill>
                  <a:schemeClr val="accent1"/>
                </a:solidFill>
              </a:rPr>
              <a:t>using our tablets</a:t>
            </a:r>
            <a:r>
              <a:rPr lang="en-US" sz="3600" dirty="0"/>
              <a:t>, they stay </a:t>
            </a:r>
            <a:r>
              <a:rPr lang="en-US" sz="3600" b="1" dirty="0">
                <a:solidFill>
                  <a:schemeClr val="accent1"/>
                </a:solidFill>
              </a:rPr>
              <a:t>on</a:t>
            </a:r>
            <a:r>
              <a:rPr lang="en-US" sz="3600" dirty="0"/>
              <a:t> or </a:t>
            </a:r>
            <a:r>
              <a:rPr lang="en-US" sz="3600" b="1" dirty="0">
                <a:solidFill>
                  <a:schemeClr val="accent1"/>
                </a:solidFill>
              </a:rPr>
              <a:t>over the sleeve</a:t>
            </a:r>
            <a:r>
              <a:rPr lang="en-US" sz="3600" dirty="0"/>
              <a:t>.</a:t>
            </a:r>
            <a:br>
              <a:rPr lang="en-US" sz="3600" dirty="0"/>
            </a:br>
            <a:endParaRPr sz="3600" dirty="0"/>
          </a:p>
          <a:p>
            <a:pPr marL="514350" lvl="0" indent="-5143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+mj-lt"/>
              <a:buAutoNum type="arabicPeriod"/>
            </a:pPr>
            <a:r>
              <a:rPr lang="en-US" sz="3600" dirty="0"/>
              <a:t>When we're </a:t>
            </a:r>
            <a:r>
              <a:rPr lang="en-US" sz="3600" b="1" dirty="0">
                <a:solidFill>
                  <a:srgbClr val="24634C"/>
                </a:solidFill>
              </a:rPr>
              <a:t>not using our tablets</a:t>
            </a:r>
            <a:r>
              <a:rPr lang="en-US" sz="3600" dirty="0"/>
              <a:t>, they go back </a:t>
            </a:r>
            <a:r>
              <a:rPr lang="en-US" sz="3600" b="1" dirty="0">
                <a:solidFill>
                  <a:srgbClr val="24634C"/>
                </a:solidFill>
              </a:rPr>
              <a:t>in the sleeve</a:t>
            </a:r>
            <a:r>
              <a:rPr lang="en-US" sz="3600" dirty="0"/>
              <a:t>.</a:t>
            </a:r>
            <a:endParaRPr sz="3600" dirty="0"/>
          </a:p>
          <a:p>
            <a:pPr marL="180000" lvl="0" indent="-1800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dirty="0"/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0C5E2A1D-CFDD-A6C7-F756-8D5BEE728ED8}"/>
              </a:ext>
            </a:extLst>
          </p:cNvPr>
          <p:cNvSpPr/>
          <p:nvPr/>
        </p:nvSpPr>
        <p:spPr>
          <a:xfrm>
            <a:off x="7648801" y="2085975"/>
            <a:ext cx="3873046" cy="1238250"/>
          </a:xfrm>
          <a:prstGeom prst="wedgeRoundRectCallout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solidFill>
                  <a:schemeClr val="accent3"/>
                </a:solidFill>
              </a:rPr>
              <a:t>Listen — strange raccoons in </a:t>
            </a:r>
            <a:br>
              <a:rPr lang="en-US" sz="1600" i="1" dirty="0">
                <a:solidFill>
                  <a:schemeClr val="accent3"/>
                </a:solidFill>
              </a:rPr>
            </a:br>
            <a:r>
              <a:rPr lang="en-US" sz="1600" i="1" dirty="0">
                <a:solidFill>
                  <a:schemeClr val="accent3"/>
                </a:solidFill>
              </a:rPr>
              <a:t>hoods distributing sleeve policies is no basis for a system of tablet governance.</a:t>
            </a:r>
            <a:endParaRPr lang="en-CA" sz="1600" i="1" dirty="0">
              <a:solidFill>
                <a:schemeClr val="accent3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939836-AD66-D18C-C6F6-03447B74C7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encilGrayscale trans="50000" pencilSize="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7822067" y="3324225"/>
            <a:ext cx="3873046" cy="3461656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CCE7295D-2489-E7A6-C63E-A375CA0793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5654170">
            <a:off x="2415139" y="309205"/>
            <a:ext cx="716022" cy="96132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1"/>
          <p:cNvSpPr txBox="1">
            <a:spLocks noGrp="1"/>
          </p:cNvSpPr>
          <p:nvPr>
            <p:ph type="body" idx="2"/>
          </p:nvPr>
        </p:nvSpPr>
        <p:spPr>
          <a:xfrm>
            <a:off x="5461001" y="1486502"/>
            <a:ext cx="6453087" cy="5062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80000" lvl="0" indent="-180000" algn="l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4117"/>
              <a:buNone/>
            </a:pPr>
            <a:r>
              <a:rPr lang="en-US" b="1" spc="-150" dirty="0">
                <a:solidFill>
                  <a:schemeClr val="accent3"/>
                </a:solidFill>
                <a:latin typeface="Argent CF" panose="00000500000000000000" pitchFamily="50" charset="0"/>
              </a:rPr>
              <a:t>Let's take a quick tour of your tablet:</a:t>
            </a:r>
            <a:endParaRPr b="1" spc="-150" dirty="0">
              <a:solidFill>
                <a:schemeClr val="accent3"/>
              </a:solidFill>
              <a:latin typeface="Argent CF" panose="00000500000000000000" pitchFamily="50" charset="0"/>
            </a:endParaRPr>
          </a:p>
          <a:p>
            <a:pPr marL="180000" lvl="0" indent="-180000" algn="l" rtl="0">
              <a:lnSpc>
                <a:spcPct val="16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11627"/>
              <a:buNone/>
            </a:pPr>
            <a:r>
              <a:rPr lang="en-US" sz="2600" b="1" dirty="0">
                <a:solidFill>
                  <a:schemeClr val="accent3"/>
                </a:solidFill>
              </a:rPr>
              <a:t>Front</a:t>
            </a:r>
            <a:r>
              <a:rPr lang="en-US" sz="2600" dirty="0"/>
              <a:t>: Screen (where you touch), camera, speaker</a:t>
            </a:r>
            <a:endParaRPr sz="2600" dirty="0"/>
          </a:p>
          <a:p>
            <a:pPr marL="180000" lvl="0" indent="-180000" algn="l" rtl="0">
              <a:lnSpc>
                <a:spcPct val="16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11627"/>
              <a:buNone/>
            </a:pPr>
            <a:r>
              <a:rPr lang="en-US" sz="2600" b="1" dirty="0">
                <a:solidFill>
                  <a:schemeClr val="accent3"/>
                </a:solidFill>
              </a:rPr>
              <a:t>Sides</a:t>
            </a:r>
            <a:r>
              <a:rPr lang="en-US" sz="2600" dirty="0"/>
              <a:t>: Volume buttons, memory card slot</a:t>
            </a:r>
            <a:endParaRPr sz="2600" dirty="0"/>
          </a:p>
          <a:p>
            <a:pPr marL="180000" lvl="0" indent="-180000" algn="l" rtl="0">
              <a:lnSpc>
                <a:spcPct val="16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11627"/>
              <a:buNone/>
            </a:pPr>
            <a:r>
              <a:rPr lang="en-US" sz="2600" b="1" dirty="0">
                <a:solidFill>
                  <a:schemeClr val="accent3"/>
                </a:solidFill>
              </a:rPr>
              <a:t>Top</a:t>
            </a:r>
            <a:r>
              <a:rPr lang="en-US" sz="2600" dirty="0"/>
              <a:t>: Power button</a:t>
            </a:r>
            <a:endParaRPr sz="2600" dirty="0"/>
          </a:p>
          <a:p>
            <a:pPr marL="180000" lvl="0" indent="-180000" algn="l" rtl="0">
              <a:lnSpc>
                <a:spcPct val="16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11627"/>
              <a:buNone/>
            </a:pPr>
            <a:r>
              <a:rPr lang="en-US" sz="2600" b="1" dirty="0">
                <a:solidFill>
                  <a:schemeClr val="accent3"/>
                </a:solidFill>
              </a:rPr>
              <a:t>Bottom</a:t>
            </a:r>
            <a:r>
              <a:rPr lang="en-US" sz="2600" dirty="0"/>
              <a:t>: Charging port, headphone jack</a:t>
            </a:r>
            <a:endParaRPr sz="2600" dirty="0"/>
          </a:p>
          <a:p>
            <a:pPr marL="180000" lvl="0" indent="-180000" algn="l" rtl="0">
              <a:lnSpc>
                <a:spcPct val="2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F2CB3A7-3F9F-E5AB-7F6D-777424D7C6A2}"/>
              </a:ext>
            </a:extLst>
          </p:cNvPr>
          <p:cNvSpPr/>
          <p:nvPr/>
        </p:nvSpPr>
        <p:spPr>
          <a:xfrm>
            <a:off x="0" y="308656"/>
            <a:ext cx="12191996" cy="681334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                    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CF9BF53-0174-8530-7EF2-F52C91357A7A}"/>
              </a:ext>
            </a:extLst>
          </p:cNvPr>
          <p:cNvGrpSpPr/>
          <p:nvPr/>
        </p:nvGrpSpPr>
        <p:grpSpPr>
          <a:xfrm>
            <a:off x="0" y="190500"/>
            <a:ext cx="5461000" cy="907831"/>
            <a:chOff x="0" y="190500"/>
            <a:chExt cx="5191125" cy="907831"/>
          </a:xfrm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3D7E5A3-7E20-C0EE-A64B-4C7A68EE6E7C}"/>
                </a:ext>
              </a:extLst>
            </p:cNvPr>
            <p:cNvSpPr/>
            <p:nvPr/>
          </p:nvSpPr>
          <p:spPr>
            <a:xfrm>
              <a:off x="0" y="190500"/>
              <a:ext cx="4799824" cy="907830"/>
            </a:xfrm>
            <a:prstGeom prst="rect">
              <a:avLst/>
            </a:prstGeom>
            <a:solidFill>
              <a:srgbClr val="EE7100"/>
            </a:solidFill>
            <a:ln>
              <a:noFill/>
            </a:ln>
            <a:effectLst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54CCCA97-A642-8C4B-2C2B-BE006951AE0F}"/>
                </a:ext>
              </a:extLst>
            </p:cNvPr>
            <p:cNvSpPr/>
            <p:nvPr/>
          </p:nvSpPr>
          <p:spPr>
            <a:xfrm rot="5400000">
              <a:off x="4541559" y="448765"/>
              <a:ext cx="907830" cy="391302"/>
            </a:xfrm>
            <a:prstGeom prst="triangle">
              <a:avLst/>
            </a:prstGeom>
            <a:solidFill>
              <a:srgbClr val="EE71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14" name="Google Shape;110;p2">
            <a:extLst>
              <a:ext uri="{FF2B5EF4-FFF2-40B4-BE49-F238E27FC236}">
                <a16:creationId xmlns:a16="http://schemas.microsoft.com/office/drawing/2014/main" id="{95DAD3D5-1292-9F78-CD42-BE79F53D4C80}"/>
              </a:ext>
            </a:extLst>
          </p:cNvPr>
          <p:cNvSpPr txBox="1">
            <a:spLocks/>
          </p:cNvSpPr>
          <p:nvPr/>
        </p:nvSpPr>
        <p:spPr>
          <a:xfrm>
            <a:off x="334975" y="249577"/>
            <a:ext cx="5761025" cy="80010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b="1" dirty="0">
                <a:solidFill>
                  <a:schemeClr val="bg1"/>
                </a:solidFill>
              </a:rPr>
              <a:t>Parts of a Tablet</a:t>
            </a:r>
          </a:p>
        </p:txBody>
      </p:sp>
      <p:sp>
        <p:nvSpPr>
          <p:cNvPr id="15" name="Google Shape;110;p2">
            <a:extLst>
              <a:ext uri="{FF2B5EF4-FFF2-40B4-BE49-F238E27FC236}">
                <a16:creationId xmlns:a16="http://schemas.microsoft.com/office/drawing/2014/main" id="{E2D7EFF8-00D3-F2E7-92B6-795A90D6C923}"/>
              </a:ext>
            </a:extLst>
          </p:cNvPr>
          <p:cNvSpPr txBox="1">
            <a:spLocks/>
          </p:cNvSpPr>
          <p:nvPr/>
        </p:nvSpPr>
        <p:spPr>
          <a:xfrm>
            <a:off x="6096000" y="308656"/>
            <a:ext cx="6095999" cy="681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4400"/>
              <a:buFont typeface="Arial"/>
              <a:buNone/>
            </a:pPr>
            <a:r>
              <a:rPr lang="en-US" sz="2000" dirty="0">
                <a:latin typeface="Argent CF" panose="00000500000000000000" pitchFamily="50" charset="0"/>
              </a:rPr>
              <a:t>Module One | </a:t>
            </a:r>
            <a:r>
              <a:rPr lang="en-US" sz="2000" b="1" spc="-50" dirty="0">
                <a:solidFill>
                  <a:schemeClr val="accent3"/>
                </a:solidFill>
                <a:latin typeface="Argent CF" panose="00000500000000000000" pitchFamily="50" charset="0"/>
              </a:rPr>
              <a:t>Getting to Know Your Device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DEA102D-A78F-A905-BE92-8B0E028C101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 rot="16200000">
            <a:off x="2303449" y="2007104"/>
            <a:ext cx="1183169" cy="472028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9F4726D-EFF8-8ABC-20C1-3886E5A3840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 rot="5400000">
            <a:off x="2303449" y="3069893"/>
            <a:ext cx="1183169" cy="4720289"/>
          </a:xfrm>
          <a:prstGeom prst="rect">
            <a:avLst/>
          </a:prstGeom>
        </p:spPr>
      </p:pic>
      <p:pic>
        <p:nvPicPr>
          <p:cNvPr id="2" name="Google Shape;162;p9">
            <a:extLst>
              <a:ext uri="{FF2B5EF4-FFF2-40B4-BE49-F238E27FC236}">
                <a16:creationId xmlns:a16="http://schemas.microsoft.com/office/drawing/2014/main" id="{CD022EC7-CDCD-233B-FCE0-5EFBBB71F1A9}"/>
              </a:ext>
            </a:extLst>
          </p:cNvPr>
          <p:cNvPicPr preferRelativeResize="0">
            <a:picLocks/>
          </p:cNvPicPr>
          <p:nvPr/>
        </p:nvPicPr>
        <p:blipFill>
          <a:blip r:embed="rId5">
            <a:alphaModFix/>
          </a:blip>
          <a:srcRect l="2142" r="2142"/>
          <a:stretch/>
        </p:blipFill>
        <p:spPr>
          <a:xfrm>
            <a:off x="778702" y="1157406"/>
            <a:ext cx="4232661" cy="2948054"/>
          </a:xfrm>
          <a:prstGeom prst="rect">
            <a:avLst/>
          </a:prstGeom>
          <a:noFill/>
          <a:ln>
            <a:noFill/>
          </a:ln>
          <a:effectLst>
            <a:outerShdw blurRad="101600" dist="139700" dir="3180000" algn="tl" rotWithShape="0">
              <a:prstClr val="black">
                <a:alpha val="34000"/>
              </a:prst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2">
            <a:extLst>
              <a:ext uri="{FF2B5EF4-FFF2-40B4-BE49-F238E27FC236}">
                <a16:creationId xmlns:a16="http://schemas.microsoft.com/office/drawing/2014/main" id="{8863C204-147D-06A4-8A79-B05A232CC6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99718" y="2625856"/>
            <a:ext cx="2761309" cy="3473394"/>
          </a:xfrm>
          <a:prstGeom prst="rect">
            <a:avLst/>
          </a:prstGeom>
        </p:spPr>
      </p:pic>
      <p:sp>
        <p:nvSpPr>
          <p:cNvPr id="183" name="Google Shape;183;p12"/>
          <p:cNvSpPr txBox="1">
            <a:spLocks noGrp="1"/>
          </p:cNvSpPr>
          <p:nvPr>
            <p:ph type="body" idx="1"/>
          </p:nvPr>
        </p:nvSpPr>
        <p:spPr>
          <a:xfrm>
            <a:off x="6263486" y="1331650"/>
            <a:ext cx="5761025" cy="476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80000" lvl="0" indent="-180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lang="en-US" b="1" i="0" u="none" strike="noStrike" spc="-150" dirty="0">
                <a:solidFill>
                  <a:schemeClr val="accent3"/>
                </a:solidFill>
                <a:latin typeface="Argent CF" panose="00000500000000000000" pitchFamily="50" charset="0"/>
              </a:rPr>
              <a:t>Your tablet needs power to work.</a:t>
            </a:r>
            <a:br>
              <a:rPr lang="en-US" b="1" i="0" u="none" strike="noStrike" spc="-150" dirty="0">
                <a:solidFill>
                  <a:schemeClr val="accent3"/>
                </a:solidFill>
                <a:latin typeface="Argent CF" panose="00000500000000000000" pitchFamily="50" charset="0"/>
              </a:rPr>
            </a:br>
            <a:endParaRPr b="1" spc="-150" dirty="0">
              <a:solidFill>
                <a:schemeClr val="accent3"/>
              </a:solidFill>
              <a:latin typeface="Argent CF" panose="00000500000000000000" pitchFamily="50" charset="0"/>
            </a:endParaRPr>
          </a:p>
          <a:p>
            <a:pPr marL="0" lvl="0" indent="-180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lang="en-US" sz="2400" b="0" i="0" u="none" strike="noStrike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The Lenovo K11 tablets we're using in this program charge with a </a:t>
            </a:r>
            <a:r>
              <a:rPr lang="en-US" sz="2400" b="1" i="0" u="none" strike="noStrike" dirty="0">
                <a:solidFill>
                  <a:schemeClr val="accent3"/>
                </a:solidFill>
                <a:ea typeface="Arial"/>
                <a:cs typeface="Arial"/>
                <a:sym typeface="Arial"/>
              </a:rPr>
              <a:t>USB-C</a:t>
            </a:r>
            <a:r>
              <a:rPr lang="en-US" sz="2400" b="1" dirty="0">
                <a:solidFill>
                  <a:schemeClr val="accent3"/>
                </a:solidFill>
              </a:rPr>
              <a:t> </a:t>
            </a:r>
            <a:r>
              <a:rPr lang="en-US" sz="2400" b="1" i="0" u="none" strike="noStrike" dirty="0">
                <a:solidFill>
                  <a:schemeClr val="accent3"/>
                </a:solidFill>
                <a:ea typeface="Arial"/>
                <a:cs typeface="Arial"/>
                <a:sym typeface="Arial"/>
              </a:rPr>
              <a:t>cable</a:t>
            </a:r>
            <a:r>
              <a:rPr lang="en-US" sz="2400" b="0" i="0" u="none" strike="noStrike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.</a:t>
            </a:r>
            <a:endParaRPr sz="2400" b="0" dirty="0"/>
          </a:p>
          <a:p>
            <a:pPr marL="0" lvl="0" indent="-192700" algn="l" rtl="0">
              <a:lnSpc>
                <a:spcPct val="2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400" b="0" i="0" u="none" strike="noStrike" dirty="0">
                <a:solidFill>
                  <a:schemeClr val="accent3"/>
                </a:solidFill>
                <a:ea typeface="Arial"/>
                <a:cs typeface="Arial"/>
                <a:sym typeface="Arial"/>
              </a:rPr>
              <a:t>One end </a:t>
            </a:r>
            <a:r>
              <a:rPr lang="en-US" sz="2400" b="0" i="0" u="none" strike="noStrike" dirty="0">
                <a:ea typeface="Arial"/>
                <a:cs typeface="Arial"/>
                <a:sym typeface="Arial"/>
              </a:rPr>
              <a:t>plugs</a:t>
            </a:r>
            <a:r>
              <a:rPr lang="en-US" sz="2400" b="0" i="0" u="none" strike="noStrike" dirty="0">
                <a:solidFill>
                  <a:schemeClr val="accent3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2400" b="0" i="0" u="none" strike="noStrike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into the </a:t>
            </a:r>
            <a:r>
              <a:rPr lang="en-US" sz="2400" b="1" i="0" u="none" strike="noStrike" dirty="0">
                <a:solidFill>
                  <a:schemeClr val="accent3"/>
                </a:solidFill>
                <a:ea typeface="Arial"/>
                <a:cs typeface="Arial"/>
                <a:sym typeface="Arial"/>
              </a:rPr>
              <a:t>tablet</a:t>
            </a:r>
            <a:r>
              <a:rPr lang="en-US" sz="2400" b="0" i="0" u="none" strike="noStrike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 (bottom)</a:t>
            </a:r>
            <a:endParaRPr sz="2400" dirty="0"/>
          </a:p>
          <a:p>
            <a:pPr marL="0" lvl="0" indent="-1927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The </a:t>
            </a:r>
            <a:r>
              <a:rPr lang="en-US" sz="2400" b="0" i="0" u="none" strike="noStrike" dirty="0">
                <a:solidFill>
                  <a:schemeClr val="accent3"/>
                </a:solidFill>
                <a:ea typeface="Arial"/>
                <a:cs typeface="Arial"/>
                <a:sym typeface="Arial"/>
              </a:rPr>
              <a:t>other end </a:t>
            </a:r>
            <a:r>
              <a:rPr lang="en-US" sz="2400" b="0" i="0" u="none" strike="noStrike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plugs into a </a:t>
            </a:r>
            <a:r>
              <a:rPr lang="en-US" sz="2400" b="1" i="0" u="none" strike="noStrike" dirty="0">
                <a:solidFill>
                  <a:schemeClr val="accent3"/>
                </a:solidFill>
                <a:ea typeface="Arial"/>
                <a:cs typeface="Arial"/>
                <a:sym typeface="Arial"/>
              </a:rPr>
              <a:t>power outlet</a:t>
            </a:r>
            <a:endParaRPr sz="2400" b="1" dirty="0">
              <a:solidFill>
                <a:schemeClr val="accent3"/>
              </a:solidFill>
            </a:endParaRPr>
          </a:p>
          <a:p>
            <a:pPr marL="0" lvl="0" indent="-1927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400" b="1" dirty="0">
                <a:solidFill>
                  <a:schemeClr val="accent3"/>
                </a:solidFill>
                <a:ea typeface="Arial"/>
                <a:cs typeface="Arial"/>
                <a:sym typeface="Arial"/>
              </a:rPr>
              <a:t>Both ends are the same</a:t>
            </a:r>
            <a:endParaRPr sz="2400" b="1" dirty="0">
              <a:solidFill>
                <a:schemeClr val="accent3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2D33AED-22F5-5F86-153E-C74FBFDD68FD}"/>
              </a:ext>
            </a:extLst>
          </p:cNvPr>
          <p:cNvSpPr/>
          <p:nvPr/>
        </p:nvSpPr>
        <p:spPr>
          <a:xfrm>
            <a:off x="0" y="308656"/>
            <a:ext cx="12191996" cy="681334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                   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DEC60F3-D35E-C02E-EB91-73AA2CD23760}"/>
              </a:ext>
            </a:extLst>
          </p:cNvPr>
          <p:cNvGrpSpPr/>
          <p:nvPr/>
        </p:nvGrpSpPr>
        <p:grpSpPr>
          <a:xfrm>
            <a:off x="0" y="190500"/>
            <a:ext cx="5761026" cy="907831"/>
            <a:chOff x="0" y="190500"/>
            <a:chExt cx="5191125" cy="907831"/>
          </a:xfrm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DDD198F-4676-8E02-3846-76A73DAA87E9}"/>
                </a:ext>
              </a:extLst>
            </p:cNvPr>
            <p:cNvSpPr/>
            <p:nvPr/>
          </p:nvSpPr>
          <p:spPr>
            <a:xfrm>
              <a:off x="0" y="190500"/>
              <a:ext cx="4799824" cy="907830"/>
            </a:xfrm>
            <a:prstGeom prst="rect">
              <a:avLst/>
            </a:prstGeom>
            <a:solidFill>
              <a:srgbClr val="EE7100"/>
            </a:solidFill>
            <a:ln>
              <a:noFill/>
            </a:ln>
            <a:effectLst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7" name="Isosceles Triangle 6">
              <a:extLst>
                <a:ext uri="{FF2B5EF4-FFF2-40B4-BE49-F238E27FC236}">
                  <a16:creationId xmlns:a16="http://schemas.microsoft.com/office/drawing/2014/main" id="{9F0F63C9-4A02-20AC-0FB9-3AB1D05424DC}"/>
                </a:ext>
              </a:extLst>
            </p:cNvPr>
            <p:cNvSpPr/>
            <p:nvPr/>
          </p:nvSpPr>
          <p:spPr>
            <a:xfrm rot="5400000">
              <a:off x="4541559" y="448765"/>
              <a:ext cx="907830" cy="391302"/>
            </a:xfrm>
            <a:prstGeom prst="triangle">
              <a:avLst/>
            </a:prstGeom>
            <a:solidFill>
              <a:srgbClr val="EE71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8" name="Google Shape;110;p2">
            <a:extLst>
              <a:ext uri="{FF2B5EF4-FFF2-40B4-BE49-F238E27FC236}">
                <a16:creationId xmlns:a16="http://schemas.microsoft.com/office/drawing/2014/main" id="{08A27148-7AA8-2ECA-DDF5-671F63549292}"/>
              </a:ext>
            </a:extLst>
          </p:cNvPr>
          <p:cNvSpPr txBox="1">
            <a:spLocks/>
          </p:cNvSpPr>
          <p:nvPr/>
        </p:nvSpPr>
        <p:spPr>
          <a:xfrm>
            <a:off x="334975" y="249577"/>
            <a:ext cx="5761025" cy="80010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b="1" dirty="0">
                <a:solidFill>
                  <a:schemeClr val="bg1"/>
                </a:solidFill>
              </a:rPr>
              <a:t>Cables &amp; Charging</a:t>
            </a:r>
          </a:p>
        </p:txBody>
      </p:sp>
      <p:sp>
        <p:nvSpPr>
          <p:cNvPr id="9" name="Google Shape;110;p2">
            <a:extLst>
              <a:ext uri="{FF2B5EF4-FFF2-40B4-BE49-F238E27FC236}">
                <a16:creationId xmlns:a16="http://schemas.microsoft.com/office/drawing/2014/main" id="{99ACCBEB-E9CB-AB4A-8FC5-4C0057C17185}"/>
              </a:ext>
            </a:extLst>
          </p:cNvPr>
          <p:cNvSpPr txBox="1">
            <a:spLocks/>
          </p:cNvSpPr>
          <p:nvPr/>
        </p:nvSpPr>
        <p:spPr>
          <a:xfrm>
            <a:off x="6096000" y="308656"/>
            <a:ext cx="6095999" cy="681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4400"/>
              <a:buFont typeface="Arial"/>
              <a:buNone/>
            </a:pPr>
            <a:r>
              <a:rPr lang="en-US" sz="2000" dirty="0">
                <a:latin typeface="Argent CF" panose="00000500000000000000" pitchFamily="50" charset="0"/>
              </a:rPr>
              <a:t>Module One | </a:t>
            </a:r>
            <a:r>
              <a:rPr lang="en-US" sz="2000" b="1" spc="-50" dirty="0">
                <a:solidFill>
                  <a:schemeClr val="accent3"/>
                </a:solidFill>
                <a:latin typeface="Argent CF" panose="00000500000000000000" pitchFamily="50" charset="0"/>
              </a:rPr>
              <a:t>Getting to Know Your Device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70C0AAC-4045-0451-F51C-A9B368BD4C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359451" y="2753198"/>
            <a:ext cx="4104802" cy="4104802"/>
          </a:xfrm>
          <a:prstGeom prst="rect">
            <a:avLst/>
          </a:prstGeom>
        </p:spPr>
      </p:pic>
      <p:sp>
        <p:nvSpPr>
          <p:cNvPr id="2" name="Multiplication Sign 1">
            <a:extLst>
              <a:ext uri="{FF2B5EF4-FFF2-40B4-BE49-F238E27FC236}">
                <a16:creationId xmlns:a16="http://schemas.microsoft.com/office/drawing/2014/main" id="{12E8F55E-8980-E432-079E-0A4349B2E6D9}"/>
              </a:ext>
            </a:extLst>
          </p:cNvPr>
          <p:cNvSpPr/>
          <p:nvPr/>
        </p:nvSpPr>
        <p:spPr>
          <a:xfrm>
            <a:off x="2066794" y="2259079"/>
            <a:ext cx="5035463" cy="4767600"/>
          </a:xfrm>
          <a:prstGeom prst="mathMultiply">
            <a:avLst/>
          </a:prstGeom>
          <a:solidFill>
            <a:srgbClr val="CB3275">
              <a:alpha val="6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3"/>
          <p:cNvSpPr txBox="1">
            <a:spLocks noGrp="1"/>
          </p:cNvSpPr>
          <p:nvPr>
            <p:ph type="body" idx="1"/>
          </p:nvPr>
        </p:nvSpPr>
        <p:spPr>
          <a:xfrm>
            <a:off x="334963" y="1331652"/>
            <a:ext cx="11522075" cy="5217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80000" lvl="0" indent="-1800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b="1" dirty="0">
                <a:solidFill>
                  <a:schemeClr val="accent3"/>
                </a:solidFill>
              </a:rPr>
              <a:t>Everyone turn on your tablet:</a:t>
            </a:r>
            <a:endParaRPr b="1" dirty="0">
              <a:solidFill>
                <a:schemeClr val="accent3"/>
              </a:solidFill>
            </a:endParaRPr>
          </a:p>
          <a:p>
            <a:pPr marL="514350" lvl="0" indent="-514350" algn="l" rtl="0">
              <a:lnSpc>
                <a:spcPct val="2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+mj-lt"/>
              <a:buAutoNum type="arabicPeriod"/>
            </a:pPr>
            <a:r>
              <a:rPr lang="en-US" sz="2400" dirty="0"/>
              <a:t>Find the power button (on top)</a:t>
            </a:r>
            <a:endParaRPr sz="2400" dirty="0"/>
          </a:p>
          <a:p>
            <a:pPr marL="514350" lvl="0" indent="-514350" algn="l" rtl="0">
              <a:lnSpc>
                <a:spcPct val="2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+mj-lt"/>
              <a:buAutoNum type="arabicPeriod"/>
            </a:pPr>
            <a:r>
              <a:rPr lang="en-US" sz="2400" dirty="0"/>
              <a:t>Press and hold it for a few seconds</a:t>
            </a:r>
            <a:endParaRPr sz="2400" dirty="0"/>
          </a:p>
          <a:p>
            <a:pPr marL="514350" lvl="0" indent="-514350" algn="l" rtl="0">
              <a:lnSpc>
                <a:spcPct val="2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+mj-lt"/>
              <a:buAutoNum type="arabicPeriod"/>
            </a:pPr>
            <a:r>
              <a:rPr lang="en-US" sz="2400" dirty="0"/>
              <a:t>Wait for the screen to light up</a:t>
            </a:r>
            <a:endParaRPr sz="2400" dirty="0"/>
          </a:p>
          <a:p>
            <a:pPr marL="180000" lvl="0" indent="-1800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E1A2F04-D1A6-3E70-F4C9-087A3190E5A5}"/>
              </a:ext>
            </a:extLst>
          </p:cNvPr>
          <p:cNvSpPr/>
          <p:nvPr/>
        </p:nvSpPr>
        <p:spPr>
          <a:xfrm>
            <a:off x="0" y="308656"/>
            <a:ext cx="12191996" cy="681334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                   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6011DB4-24FD-D8F2-C2D7-9114BF464C6A}"/>
              </a:ext>
            </a:extLst>
          </p:cNvPr>
          <p:cNvGrpSpPr/>
          <p:nvPr/>
        </p:nvGrpSpPr>
        <p:grpSpPr>
          <a:xfrm>
            <a:off x="0" y="190500"/>
            <a:ext cx="5197642" cy="907831"/>
            <a:chOff x="0" y="190500"/>
            <a:chExt cx="5191125" cy="907831"/>
          </a:xfrm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103434E-6C10-CDCD-4EFC-2D8679A45EEE}"/>
                </a:ext>
              </a:extLst>
            </p:cNvPr>
            <p:cNvSpPr/>
            <p:nvPr/>
          </p:nvSpPr>
          <p:spPr>
            <a:xfrm>
              <a:off x="0" y="190500"/>
              <a:ext cx="4799824" cy="907830"/>
            </a:xfrm>
            <a:prstGeom prst="rect">
              <a:avLst/>
            </a:prstGeom>
            <a:solidFill>
              <a:srgbClr val="EE7100"/>
            </a:solidFill>
            <a:ln>
              <a:noFill/>
            </a:ln>
            <a:effectLst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7" name="Isosceles Triangle 6">
              <a:extLst>
                <a:ext uri="{FF2B5EF4-FFF2-40B4-BE49-F238E27FC236}">
                  <a16:creationId xmlns:a16="http://schemas.microsoft.com/office/drawing/2014/main" id="{79ABB79D-C3E4-0326-5C1C-98C30EE4F9EA}"/>
                </a:ext>
              </a:extLst>
            </p:cNvPr>
            <p:cNvSpPr/>
            <p:nvPr/>
          </p:nvSpPr>
          <p:spPr>
            <a:xfrm rot="5400000">
              <a:off x="4541559" y="448765"/>
              <a:ext cx="907830" cy="391302"/>
            </a:xfrm>
            <a:prstGeom prst="triangle">
              <a:avLst/>
            </a:prstGeom>
            <a:solidFill>
              <a:srgbClr val="EE71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8" name="Google Shape;110;p2">
            <a:extLst>
              <a:ext uri="{FF2B5EF4-FFF2-40B4-BE49-F238E27FC236}">
                <a16:creationId xmlns:a16="http://schemas.microsoft.com/office/drawing/2014/main" id="{A36D9AF5-D47C-DBD7-6170-5E449220DBC4}"/>
              </a:ext>
            </a:extLst>
          </p:cNvPr>
          <p:cNvSpPr txBox="1">
            <a:spLocks/>
          </p:cNvSpPr>
          <p:nvPr/>
        </p:nvSpPr>
        <p:spPr>
          <a:xfrm>
            <a:off x="334975" y="249577"/>
            <a:ext cx="5761025" cy="80010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b="1" dirty="0">
                <a:solidFill>
                  <a:schemeClr val="bg1"/>
                </a:solidFill>
              </a:rPr>
              <a:t>Let’s Power On!</a:t>
            </a:r>
          </a:p>
        </p:txBody>
      </p:sp>
      <p:sp>
        <p:nvSpPr>
          <p:cNvPr id="9" name="Google Shape;110;p2">
            <a:extLst>
              <a:ext uri="{FF2B5EF4-FFF2-40B4-BE49-F238E27FC236}">
                <a16:creationId xmlns:a16="http://schemas.microsoft.com/office/drawing/2014/main" id="{90563765-52DF-EA40-5EB8-D13A9D67FE55}"/>
              </a:ext>
            </a:extLst>
          </p:cNvPr>
          <p:cNvSpPr txBox="1">
            <a:spLocks/>
          </p:cNvSpPr>
          <p:nvPr/>
        </p:nvSpPr>
        <p:spPr>
          <a:xfrm>
            <a:off x="6096000" y="308656"/>
            <a:ext cx="6095999" cy="681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4400"/>
              <a:buFont typeface="Arial"/>
              <a:buNone/>
            </a:pPr>
            <a:r>
              <a:rPr lang="en-US" sz="2000" dirty="0">
                <a:latin typeface="Argent CF" panose="00000500000000000000" pitchFamily="50" charset="0"/>
              </a:rPr>
              <a:t>Module One | </a:t>
            </a:r>
            <a:r>
              <a:rPr lang="en-US" sz="2000" b="1" spc="-50" dirty="0">
                <a:solidFill>
                  <a:schemeClr val="accent3"/>
                </a:solidFill>
                <a:latin typeface="Argent CF" panose="00000500000000000000" pitchFamily="50" charset="0"/>
              </a:rPr>
              <a:t>Getting to Know Your Device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16244C7-32E8-BFDF-F5DD-ACF8EA23D16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 rot="16200000">
            <a:off x="2232000" y="1577970"/>
            <a:ext cx="864517" cy="3449018"/>
          </a:xfrm>
          <a:prstGeom prst="rect">
            <a:avLst/>
          </a:prstGeom>
        </p:spPr>
      </p:pic>
      <p:sp>
        <p:nvSpPr>
          <p:cNvPr id="12" name="Arrow: Curved Left 11">
            <a:extLst>
              <a:ext uri="{FF2B5EF4-FFF2-40B4-BE49-F238E27FC236}">
                <a16:creationId xmlns:a16="http://schemas.microsoft.com/office/drawing/2014/main" id="{865C990A-A497-6E5C-ED3C-59B05F880B4E}"/>
              </a:ext>
            </a:extLst>
          </p:cNvPr>
          <p:cNvSpPr/>
          <p:nvPr/>
        </p:nvSpPr>
        <p:spPr>
          <a:xfrm>
            <a:off x="4566567" y="2726340"/>
            <a:ext cx="1034232" cy="726424"/>
          </a:xfrm>
          <a:prstGeom prst="curvedLeftArrow">
            <a:avLst/>
          </a:prstGeom>
          <a:ln>
            <a:solidFill>
              <a:srgbClr val="A85000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99BE06B-7694-AE9E-86CD-75F5E157FD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8768" y="3460913"/>
            <a:ext cx="4978257" cy="2800270"/>
          </a:xfrm>
          <a:prstGeom prst="rect">
            <a:avLst/>
          </a:prstGeom>
        </p:spPr>
      </p:pic>
      <p:sp>
        <p:nvSpPr>
          <p:cNvPr id="17" name="Arrow: Chevron 16">
            <a:extLst>
              <a:ext uri="{FF2B5EF4-FFF2-40B4-BE49-F238E27FC236}">
                <a16:creationId xmlns:a16="http://schemas.microsoft.com/office/drawing/2014/main" id="{94BBA021-A14B-92FA-CA53-059B0E6067A6}"/>
              </a:ext>
            </a:extLst>
          </p:cNvPr>
          <p:cNvSpPr/>
          <p:nvPr/>
        </p:nvSpPr>
        <p:spPr>
          <a:xfrm>
            <a:off x="6785770" y="4823063"/>
            <a:ext cx="168275" cy="193675"/>
          </a:xfrm>
          <a:prstGeom prst="chevron">
            <a:avLst/>
          </a:prstGeom>
          <a:ln w="12700">
            <a:solidFill>
              <a:srgbClr val="A85000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c700cc4f88_0_6"/>
          <p:cNvSpPr/>
          <p:nvPr/>
        </p:nvSpPr>
        <p:spPr>
          <a:xfrm rot="10800000">
            <a:off x="1" y="3883511"/>
            <a:ext cx="6096000" cy="2974489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100000">
                <a:srgbClr val="FFF3D1"/>
              </a:gs>
            </a:gsLst>
            <a:lin ang="16200000" scaled="1"/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ym typeface="Arial"/>
            </a:endParaRPr>
          </a:p>
        </p:txBody>
      </p:sp>
      <p:sp>
        <p:nvSpPr>
          <p:cNvPr id="198" name="Google Shape;198;g3c700cc4f88_0_6"/>
          <p:cNvSpPr txBox="1"/>
          <p:nvPr/>
        </p:nvSpPr>
        <p:spPr>
          <a:xfrm>
            <a:off x="230417" y="4559045"/>
            <a:ext cx="5635084" cy="20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2400" dirty="0">
                <a:solidFill>
                  <a:schemeClr val="dk1"/>
                </a:solidFill>
              </a:rPr>
              <a:t>When your </a:t>
            </a:r>
            <a:r>
              <a:rPr lang="en-US" sz="2400" dirty="0"/>
              <a:t>device first wakes up</a:t>
            </a:r>
            <a:r>
              <a:rPr lang="en-US" sz="2400" dirty="0">
                <a:solidFill>
                  <a:schemeClr val="dk1"/>
                </a:solidFill>
              </a:rPr>
              <a:t>, you see </a:t>
            </a:r>
            <a:br>
              <a:rPr lang="en-US" sz="2400" dirty="0">
                <a:solidFill>
                  <a:schemeClr val="dk1"/>
                </a:solidFill>
              </a:rPr>
            </a:br>
            <a:r>
              <a:rPr lang="en-US" sz="2400" dirty="0">
                <a:solidFill>
                  <a:schemeClr val="dk1"/>
                </a:solidFill>
              </a:rPr>
              <a:t>the </a:t>
            </a:r>
            <a:r>
              <a:rPr lang="en-US" sz="2400" b="1" dirty="0">
                <a:solidFill>
                  <a:schemeClr val="accent3"/>
                </a:solidFill>
              </a:rPr>
              <a:t>lock screen</a:t>
            </a:r>
            <a:r>
              <a:rPr lang="en-US" sz="2400" dirty="0">
                <a:solidFill>
                  <a:schemeClr val="dk1"/>
                </a:solidFill>
              </a:rPr>
              <a:t>. It shows thing like: </a:t>
            </a:r>
            <a:br>
              <a:rPr lang="en-US" sz="2400" dirty="0">
                <a:solidFill>
                  <a:schemeClr val="dk1"/>
                </a:solidFill>
              </a:rPr>
            </a:br>
            <a:r>
              <a:rPr lang="en-US" sz="2400" dirty="0">
                <a:solidFill>
                  <a:schemeClr val="dk1"/>
                </a:solidFill>
              </a:rPr>
              <a:t>the time, date, and notifications. </a:t>
            </a:r>
            <a:endParaRPr sz="24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endParaRPr sz="24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2400" b="1" dirty="0">
                <a:solidFill>
                  <a:schemeClr val="accent3"/>
                </a:solidFill>
              </a:rPr>
              <a:t>Think</a:t>
            </a:r>
            <a:r>
              <a:rPr lang="en-US" sz="2400" dirty="0">
                <a:solidFill>
                  <a:schemeClr val="dk1"/>
                </a:solidFill>
              </a:rPr>
              <a:t> of it as your </a:t>
            </a:r>
            <a:r>
              <a:rPr lang="en-US" sz="2400" b="1" dirty="0">
                <a:solidFill>
                  <a:schemeClr val="accent3"/>
                </a:solidFill>
              </a:rPr>
              <a:t>front door</a:t>
            </a:r>
            <a:r>
              <a:rPr lang="en-US" sz="2400" b="1" dirty="0">
                <a:solidFill>
                  <a:schemeClr val="dk1"/>
                </a:solidFill>
              </a:rPr>
              <a:t> - </a:t>
            </a:r>
            <a:br>
              <a:rPr lang="en-US" sz="2400" dirty="0">
                <a:solidFill>
                  <a:schemeClr val="dk1"/>
                </a:solidFill>
              </a:rPr>
            </a:br>
            <a:r>
              <a:rPr lang="en-US" sz="2400" dirty="0">
                <a:solidFill>
                  <a:schemeClr val="dk1"/>
                </a:solidFill>
              </a:rPr>
              <a:t>it lets you in but </a:t>
            </a:r>
            <a:r>
              <a:rPr lang="en-US" sz="2400" b="1" dirty="0">
                <a:solidFill>
                  <a:schemeClr val="accent3"/>
                </a:solidFill>
              </a:rPr>
              <a:t>keeps strangers out</a:t>
            </a:r>
            <a:r>
              <a:rPr lang="en-US" sz="2400" dirty="0">
                <a:solidFill>
                  <a:schemeClr val="dk1"/>
                </a:solidFill>
              </a:rPr>
              <a:t>!</a:t>
            </a:r>
            <a:endParaRPr sz="2400" b="1" dirty="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g3c700cc4f88_0_6"/>
          <p:cNvSpPr/>
          <p:nvPr/>
        </p:nvSpPr>
        <p:spPr>
          <a:xfrm>
            <a:off x="6095999" y="3883511"/>
            <a:ext cx="6096000" cy="2974489"/>
          </a:xfrm>
          <a:prstGeom prst="rect">
            <a:avLst/>
          </a:prstGeom>
          <a:gradFill>
            <a:gsLst>
              <a:gs pos="0">
                <a:srgbClr val="C85F00"/>
              </a:gs>
              <a:gs pos="100000">
                <a:srgbClr val="A85000"/>
              </a:gs>
            </a:gsLst>
            <a:lin ang="16200000" scaled="1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ym typeface="Arial"/>
            </a:endParaRPr>
          </a:p>
        </p:txBody>
      </p:sp>
      <p:sp>
        <p:nvSpPr>
          <p:cNvPr id="200" name="Google Shape;200;g3c700cc4f88_0_6"/>
          <p:cNvSpPr txBox="1"/>
          <p:nvPr/>
        </p:nvSpPr>
        <p:spPr>
          <a:xfrm>
            <a:off x="6485500" y="4427847"/>
            <a:ext cx="5347912" cy="1954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ctr">
              <a:buClr>
                <a:schemeClr val="dk1"/>
              </a:buClr>
              <a:buSzPts val="3600"/>
            </a:pPr>
            <a:r>
              <a:rPr lang="en-US" sz="2400" dirty="0">
                <a:solidFill>
                  <a:schemeClr val="lt1"/>
                </a:solidFill>
              </a:rPr>
              <a:t>When you </a:t>
            </a:r>
            <a:r>
              <a:rPr lang="en-US" sz="2400" b="1" dirty="0">
                <a:solidFill>
                  <a:schemeClr val="accent4"/>
                </a:solidFill>
              </a:rPr>
              <a:t>unlock your device</a:t>
            </a:r>
            <a:r>
              <a:rPr lang="en-US" sz="2400" dirty="0">
                <a:solidFill>
                  <a:schemeClr val="lt1"/>
                </a:solidFill>
              </a:rPr>
              <a:t>, you see </a:t>
            </a:r>
            <a:br>
              <a:rPr lang="en-US" sz="2400" dirty="0">
                <a:solidFill>
                  <a:schemeClr val="lt1"/>
                </a:solidFill>
              </a:rPr>
            </a:br>
            <a:r>
              <a:rPr lang="en-US" sz="2400" dirty="0">
                <a:solidFill>
                  <a:schemeClr val="lt1"/>
                </a:solidFill>
              </a:rPr>
              <a:t>the </a:t>
            </a:r>
            <a:r>
              <a:rPr lang="en-US" sz="2400" b="1" dirty="0">
                <a:solidFill>
                  <a:schemeClr val="accent4"/>
                </a:solidFill>
              </a:rPr>
              <a:t>home screen </a:t>
            </a:r>
            <a:r>
              <a:rPr lang="en-US" sz="2400" dirty="0">
                <a:solidFill>
                  <a:schemeClr val="lt1"/>
                </a:solidFill>
              </a:rPr>
              <a:t>where </a:t>
            </a:r>
            <a:r>
              <a:rPr lang="en-US" sz="2400" b="1" dirty="0">
                <a:solidFill>
                  <a:schemeClr val="accent4"/>
                </a:solidFill>
              </a:rPr>
              <a:t>your apps live</a:t>
            </a:r>
            <a:r>
              <a:rPr lang="en-US" sz="2400" b="1" dirty="0">
                <a:solidFill>
                  <a:schemeClr val="lt1"/>
                </a:solidFill>
              </a:rPr>
              <a:t>. </a:t>
            </a:r>
            <a:br>
              <a:rPr lang="en-US" sz="2400" b="1" dirty="0">
                <a:solidFill>
                  <a:schemeClr val="lt1"/>
                </a:solidFill>
              </a:rPr>
            </a:br>
            <a:r>
              <a:rPr lang="en-US" sz="2400" dirty="0">
                <a:solidFill>
                  <a:schemeClr val="lt1"/>
                </a:solidFill>
              </a:rPr>
              <a:t>This is where most of the action happens.</a:t>
            </a:r>
          </a:p>
          <a:p>
            <a:pPr lvl="0" algn="ctr">
              <a:buClr>
                <a:schemeClr val="dk1"/>
              </a:buClr>
              <a:buSzPts val="3600"/>
            </a:pPr>
            <a:endParaRPr lang="en-US" sz="2400" dirty="0">
              <a:solidFill>
                <a:schemeClr val="lt1"/>
              </a:solidFill>
            </a:endParaRPr>
          </a:p>
          <a:p>
            <a:pPr lvl="0" algn="ctr">
              <a:buClr>
                <a:schemeClr val="dk1"/>
              </a:buClr>
              <a:buSzPts val="3600"/>
            </a:pPr>
            <a:r>
              <a:rPr lang="en-US" sz="2400" b="1" dirty="0">
                <a:solidFill>
                  <a:schemeClr val="accent4"/>
                </a:solidFill>
              </a:rPr>
              <a:t>This is </a:t>
            </a:r>
            <a:r>
              <a:rPr lang="en-US" sz="2400" dirty="0">
                <a:solidFill>
                  <a:schemeClr val="bg1"/>
                </a:solidFill>
              </a:rPr>
              <a:t>your</a:t>
            </a:r>
            <a:r>
              <a:rPr lang="en-US" sz="2400" dirty="0">
                <a:solidFill>
                  <a:schemeClr val="accent4"/>
                </a:solidFill>
              </a:rPr>
              <a:t> </a:t>
            </a:r>
            <a:r>
              <a:rPr lang="en-US" sz="2400" b="1" dirty="0">
                <a:solidFill>
                  <a:schemeClr val="accent4"/>
                </a:solidFill>
              </a:rPr>
              <a:t>living room - </a:t>
            </a:r>
            <a:br>
              <a:rPr lang="en-US" sz="2400" b="1" dirty="0">
                <a:solidFill>
                  <a:schemeClr val="lt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it’s your </a:t>
            </a:r>
            <a:r>
              <a:rPr lang="en-US" sz="2400" b="1" dirty="0">
                <a:solidFill>
                  <a:schemeClr val="accent4"/>
                </a:solidFill>
              </a:rPr>
              <a:t>main space </a:t>
            </a:r>
            <a:r>
              <a:rPr lang="en-US" sz="2400" dirty="0">
                <a:solidFill>
                  <a:schemeClr val="bg1"/>
                </a:solidFill>
              </a:rPr>
              <a:t>for</a:t>
            </a:r>
            <a:r>
              <a:rPr lang="en-US" sz="2400" dirty="0">
                <a:solidFill>
                  <a:schemeClr val="accent4"/>
                </a:solidFill>
              </a:rPr>
              <a:t> </a:t>
            </a:r>
            <a:r>
              <a:rPr lang="en-US" sz="2400" b="1" dirty="0">
                <a:solidFill>
                  <a:schemeClr val="accent4"/>
                </a:solidFill>
              </a:rPr>
              <a:t>everyday activity.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endParaRPr sz="2000" dirty="0">
              <a:solidFill>
                <a:schemeClr val="lt1"/>
              </a:solidFill>
            </a:endParaRPr>
          </a:p>
        </p:txBody>
      </p:sp>
      <p:sp>
        <p:nvSpPr>
          <p:cNvPr id="201" name="Google Shape;201;g3c700cc4f88_0_6"/>
          <p:cNvSpPr txBox="1"/>
          <p:nvPr/>
        </p:nvSpPr>
        <p:spPr>
          <a:xfrm>
            <a:off x="1913099" y="7127945"/>
            <a:ext cx="8365800" cy="12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en-US" sz="3200" b="1" dirty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Remember</a:t>
            </a:r>
            <a:r>
              <a:rPr lang="en-US" sz="3200" b="1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lang="en-US" sz="3200" b="1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Learning technology takes time. </a:t>
            </a:r>
            <a:r>
              <a:rPr lang="en-US" sz="3200" b="1" dirty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You’re doing great</a:t>
            </a:r>
            <a:r>
              <a:rPr lang="en-US" sz="32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  <a:endParaRPr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7CAD71F-3612-A249-5B1F-E93583093178}"/>
              </a:ext>
            </a:extLst>
          </p:cNvPr>
          <p:cNvSpPr/>
          <p:nvPr/>
        </p:nvSpPr>
        <p:spPr>
          <a:xfrm>
            <a:off x="1" y="1008067"/>
            <a:ext cx="12191998" cy="681334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                    </a:t>
            </a:r>
          </a:p>
        </p:txBody>
      </p:sp>
      <p:sp>
        <p:nvSpPr>
          <p:cNvPr id="3" name="Google Shape;110;p2">
            <a:extLst>
              <a:ext uri="{FF2B5EF4-FFF2-40B4-BE49-F238E27FC236}">
                <a16:creationId xmlns:a16="http://schemas.microsoft.com/office/drawing/2014/main" id="{EF233297-FC00-9D93-D012-EA3CCF36B745}"/>
              </a:ext>
            </a:extLst>
          </p:cNvPr>
          <p:cNvSpPr txBox="1">
            <a:spLocks/>
          </p:cNvSpPr>
          <p:nvPr/>
        </p:nvSpPr>
        <p:spPr>
          <a:xfrm>
            <a:off x="3048000" y="1098329"/>
            <a:ext cx="6095999" cy="600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4400"/>
              <a:buFont typeface="Arial"/>
              <a:buNone/>
            </a:pPr>
            <a:r>
              <a:rPr lang="en-US" sz="2000" dirty="0">
                <a:latin typeface="Argent CF" panose="00000500000000000000" pitchFamily="50" charset="0"/>
              </a:rPr>
              <a:t>Module One | </a:t>
            </a:r>
            <a:r>
              <a:rPr lang="en-US" sz="2000" b="1" spc="-50" dirty="0">
                <a:solidFill>
                  <a:schemeClr val="accent3"/>
                </a:solidFill>
                <a:latin typeface="Argent CF" panose="00000500000000000000" pitchFamily="50" charset="0"/>
              </a:rPr>
              <a:t>Getting to Know Your Device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57A78A8-58BB-B114-0D21-76A966F68B65}"/>
              </a:ext>
            </a:extLst>
          </p:cNvPr>
          <p:cNvGrpSpPr/>
          <p:nvPr/>
        </p:nvGrpSpPr>
        <p:grpSpPr>
          <a:xfrm>
            <a:off x="1473200" y="190499"/>
            <a:ext cx="9245600" cy="907832"/>
            <a:chOff x="742950" y="190499"/>
            <a:chExt cx="10706100" cy="90783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9F645DC-59D4-3FE8-7905-C239B5A3EB25}"/>
                </a:ext>
              </a:extLst>
            </p:cNvPr>
            <p:cNvGrpSpPr/>
            <p:nvPr/>
          </p:nvGrpSpPr>
          <p:grpSpPr>
            <a:xfrm>
              <a:off x="6096000" y="190500"/>
              <a:ext cx="5353050" cy="907831"/>
              <a:chOff x="0" y="190500"/>
              <a:chExt cx="5191125" cy="907831"/>
            </a:xfrm>
            <a:effectLst/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00835E6C-A1F3-A66F-E380-EC921F9A8382}"/>
                  </a:ext>
                </a:extLst>
              </p:cNvPr>
              <p:cNvSpPr/>
              <p:nvPr/>
            </p:nvSpPr>
            <p:spPr>
              <a:xfrm>
                <a:off x="0" y="190500"/>
                <a:ext cx="4799824" cy="907830"/>
              </a:xfrm>
              <a:prstGeom prst="rect">
                <a:avLst/>
              </a:prstGeom>
              <a:solidFill>
                <a:srgbClr val="EE7100"/>
              </a:solidFill>
              <a:ln>
                <a:noFill/>
              </a:ln>
              <a:effectLst/>
            </p:spPr>
            <p:style>
              <a:lnRef idx="2">
                <a:schemeClr val="accent4">
                  <a:shade val="15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0" name="Isosceles Triangle 9">
                <a:extLst>
                  <a:ext uri="{FF2B5EF4-FFF2-40B4-BE49-F238E27FC236}">
                    <a16:creationId xmlns:a16="http://schemas.microsoft.com/office/drawing/2014/main" id="{08086093-3A15-5DF9-E9A1-00A4DC51D239}"/>
                  </a:ext>
                </a:extLst>
              </p:cNvPr>
              <p:cNvSpPr/>
              <p:nvPr/>
            </p:nvSpPr>
            <p:spPr>
              <a:xfrm rot="5400000">
                <a:off x="4541559" y="448765"/>
                <a:ext cx="907830" cy="391302"/>
              </a:xfrm>
              <a:prstGeom prst="triangle">
                <a:avLst/>
              </a:prstGeom>
              <a:solidFill>
                <a:srgbClr val="EE71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AB0D4B82-36BE-CB85-16E2-484B932A5C8E}"/>
                </a:ext>
              </a:extLst>
            </p:cNvPr>
            <p:cNvGrpSpPr/>
            <p:nvPr/>
          </p:nvGrpSpPr>
          <p:grpSpPr>
            <a:xfrm flipH="1">
              <a:off x="742950" y="190499"/>
              <a:ext cx="5353050" cy="907831"/>
              <a:chOff x="0" y="190500"/>
              <a:chExt cx="5191125" cy="907831"/>
            </a:xfrm>
            <a:effectLst/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C8737AE-6B7D-CBB6-45D9-F8D47F1B470B}"/>
                  </a:ext>
                </a:extLst>
              </p:cNvPr>
              <p:cNvSpPr/>
              <p:nvPr/>
            </p:nvSpPr>
            <p:spPr>
              <a:xfrm>
                <a:off x="0" y="190500"/>
                <a:ext cx="4799824" cy="907830"/>
              </a:xfrm>
              <a:prstGeom prst="rect">
                <a:avLst/>
              </a:prstGeom>
              <a:solidFill>
                <a:srgbClr val="EE7100"/>
              </a:solidFill>
              <a:ln>
                <a:noFill/>
              </a:ln>
              <a:effectLst/>
            </p:spPr>
            <p:style>
              <a:lnRef idx="2">
                <a:schemeClr val="accent4">
                  <a:shade val="15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8" name="Isosceles Triangle 7">
                <a:extLst>
                  <a:ext uri="{FF2B5EF4-FFF2-40B4-BE49-F238E27FC236}">
                    <a16:creationId xmlns:a16="http://schemas.microsoft.com/office/drawing/2014/main" id="{EEC9BFAF-A987-09F8-4860-893C9880E373}"/>
                  </a:ext>
                </a:extLst>
              </p:cNvPr>
              <p:cNvSpPr/>
              <p:nvPr/>
            </p:nvSpPr>
            <p:spPr>
              <a:xfrm rot="5400000">
                <a:off x="4541559" y="448765"/>
                <a:ext cx="907830" cy="391302"/>
              </a:xfrm>
              <a:prstGeom prst="triangle">
                <a:avLst/>
              </a:prstGeom>
              <a:solidFill>
                <a:srgbClr val="EE71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</p:grpSp>
      <p:sp>
        <p:nvSpPr>
          <p:cNvPr id="11" name="Google Shape;145;p7">
            <a:extLst>
              <a:ext uri="{FF2B5EF4-FFF2-40B4-BE49-F238E27FC236}">
                <a16:creationId xmlns:a16="http://schemas.microsoft.com/office/drawing/2014/main" id="{14F3FF8B-6A38-7949-E427-464B888D371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3200" y="207503"/>
            <a:ext cx="9245600" cy="96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b="1" dirty="0">
                <a:solidFill>
                  <a:schemeClr val="bg1"/>
                </a:solidFill>
              </a:rPr>
              <a:t>Lock Screen vs Home Screen</a:t>
            </a:r>
            <a:endParaRPr b="1" dirty="0">
              <a:solidFill>
                <a:schemeClr val="bg1"/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150CFAE-5411-12E4-07FB-C52349FBB3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3579" y="1666124"/>
            <a:ext cx="4896312" cy="2754174"/>
          </a:xfrm>
          <a:prstGeom prst="rect">
            <a:avLst/>
          </a:prstGeom>
          <a:effectLst>
            <a:outerShdw blurRad="63500" dist="88900" dir="5400000" algn="t" rotWithShape="0">
              <a:prstClr val="black">
                <a:alpha val="24000"/>
              </a:prstClr>
            </a:outerShdw>
          </a:effec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7FC678A-4DC1-B0ED-320C-8F72CC029D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108" y="1673673"/>
            <a:ext cx="4896312" cy="2754174"/>
          </a:xfrm>
          <a:prstGeom prst="rect">
            <a:avLst/>
          </a:prstGeom>
          <a:effectLst>
            <a:outerShdw blurRad="63500" dist="88900" dir="5400000" algn="t" rotWithShape="0">
              <a:prstClr val="black">
                <a:alpha val="24000"/>
              </a:prstClr>
            </a:outerShd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CEF5510-506A-54A3-69DA-37E4BA6775B8}"/>
              </a:ext>
            </a:extLst>
          </p:cNvPr>
          <p:cNvSpPr/>
          <p:nvPr/>
        </p:nvSpPr>
        <p:spPr>
          <a:xfrm>
            <a:off x="0" y="308656"/>
            <a:ext cx="12191996" cy="681334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                   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AFEED27-1A0C-F07D-BC29-639E6F222893}"/>
              </a:ext>
            </a:extLst>
          </p:cNvPr>
          <p:cNvGrpSpPr/>
          <p:nvPr/>
        </p:nvGrpSpPr>
        <p:grpSpPr>
          <a:xfrm>
            <a:off x="0" y="190500"/>
            <a:ext cx="6604000" cy="907831"/>
            <a:chOff x="0" y="190500"/>
            <a:chExt cx="5191125" cy="907831"/>
          </a:xfrm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5B21F57-DB77-19DC-98CC-34E460FF5E7F}"/>
                </a:ext>
              </a:extLst>
            </p:cNvPr>
            <p:cNvSpPr/>
            <p:nvPr/>
          </p:nvSpPr>
          <p:spPr>
            <a:xfrm>
              <a:off x="0" y="190500"/>
              <a:ext cx="4799824" cy="907830"/>
            </a:xfrm>
            <a:prstGeom prst="rect">
              <a:avLst/>
            </a:prstGeom>
            <a:solidFill>
              <a:srgbClr val="EE7100"/>
            </a:solidFill>
            <a:ln>
              <a:noFill/>
            </a:ln>
            <a:effectLst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7" name="Isosceles Triangle 6">
              <a:extLst>
                <a:ext uri="{FF2B5EF4-FFF2-40B4-BE49-F238E27FC236}">
                  <a16:creationId xmlns:a16="http://schemas.microsoft.com/office/drawing/2014/main" id="{9E8CD413-F6D4-22DA-49C5-7EB4EE0942C9}"/>
                </a:ext>
              </a:extLst>
            </p:cNvPr>
            <p:cNvSpPr/>
            <p:nvPr/>
          </p:nvSpPr>
          <p:spPr>
            <a:xfrm rot="5400000">
              <a:off x="4541559" y="448765"/>
              <a:ext cx="907830" cy="391302"/>
            </a:xfrm>
            <a:prstGeom prst="triangle">
              <a:avLst/>
            </a:prstGeom>
            <a:solidFill>
              <a:srgbClr val="EE71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8" name="Google Shape;110;p2">
            <a:extLst>
              <a:ext uri="{FF2B5EF4-FFF2-40B4-BE49-F238E27FC236}">
                <a16:creationId xmlns:a16="http://schemas.microsoft.com/office/drawing/2014/main" id="{8D11A084-761E-45BB-025F-8AED722C4F55}"/>
              </a:ext>
            </a:extLst>
          </p:cNvPr>
          <p:cNvSpPr txBox="1">
            <a:spLocks/>
          </p:cNvSpPr>
          <p:nvPr/>
        </p:nvSpPr>
        <p:spPr>
          <a:xfrm>
            <a:off x="334975" y="249577"/>
            <a:ext cx="6040425" cy="80010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25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b="1" dirty="0">
                <a:solidFill>
                  <a:schemeClr val="bg1"/>
                </a:solidFill>
              </a:rPr>
              <a:t>Using Touch &amp; Gestures</a:t>
            </a:r>
          </a:p>
        </p:txBody>
      </p:sp>
      <p:sp>
        <p:nvSpPr>
          <p:cNvPr id="9" name="Google Shape;110;p2">
            <a:extLst>
              <a:ext uri="{FF2B5EF4-FFF2-40B4-BE49-F238E27FC236}">
                <a16:creationId xmlns:a16="http://schemas.microsoft.com/office/drawing/2014/main" id="{CF004EA2-1AFF-7B81-8D39-35EC2E95A7CA}"/>
              </a:ext>
            </a:extLst>
          </p:cNvPr>
          <p:cNvSpPr txBox="1">
            <a:spLocks/>
          </p:cNvSpPr>
          <p:nvPr/>
        </p:nvSpPr>
        <p:spPr>
          <a:xfrm>
            <a:off x="6096000" y="308656"/>
            <a:ext cx="6095999" cy="681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4400"/>
              <a:buFont typeface="Arial"/>
              <a:buNone/>
            </a:pPr>
            <a:r>
              <a:rPr lang="en-US" sz="2000" dirty="0">
                <a:latin typeface="Argent CF" panose="00000500000000000000" pitchFamily="50" charset="0"/>
              </a:rPr>
              <a:t>Module One | </a:t>
            </a:r>
            <a:r>
              <a:rPr lang="en-US" sz="2000" b="1" spc="-50" dirty="0">
                <a:solidFill>
                  <a:schemeClr val="accent3"/>
                </a:solidFill>
                <a:latin typeface="Argent CF" panose="00000500000000000000" pitchFamily="50" charset="0"/>
              </a:rPr>
              <a:t>Getting to Know Your Device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C4536D4-14DC-B4CA-E532-6D8DDE53E3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8803" y="1775021"/>
            <a:ext cx="3986100" cy="39861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FF49539-CEB6-A1D3-98A2-0CFDE5F089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92266">
            <a:off x="7568381" y="1377472"/>
            <a:ext cx="3986100" cy="39861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C7CF57B-BBCD-9292-B1DE-2EA34D3480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350479">
            <a:off x="628864" y="1219180"/>
            <a:ext cx="3986100" cy="39861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08" name="Google Shape;208;p15" title="DOORS-Mascot-Swiper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65456" y="3887241"/>
            <a:ext cx="2914650" cy="2914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6"/>
          <p:cNvSpPr txBox="1">
            <a:spLocks noGrp="1"/>
          </p:cNvSpPr>
          <p:nvPr>
            <p:ph type="body" idx="1"/>
          </p:nvPr>
        </p:nvSpPr>
        <p:spPr>
          <a:xfrm>
            <a:off x="1108038" y="1583774"/>
            <a:ext cx="11197112" cy="480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lvl="0" indent="-45720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1"/>
                </a:solidFill>
                <a:latin typeface="+mj-lt"/>
              </a:rPr>
              <a:t>Tap</a:t>
            </a:r>
            <a:r>
              <a:rPr lang="en-US" sz="2400" dirty="0"/>
              <a:t> 		| </a:t>
            </a:r>
            <a:r>
              <a:rPr lang="en-US" sz="2400" b="1" dirty="0">
                <a:solidFill>
                  <a:schemeClr val="accent1"/>
                </a:solidFill>
              </a:rPr>
              <a:t>Touch once </a:t>
            </a:r>
            <a:r>
              <a:rPr lang="en-US" sz="2400" dirty="0"/>
              <a:t>quickly (selects something)</a:t>
            </a:r>
            <a:endParaRPr sz="2400" dirty="0"/>
          </a:p>
          <a:p>
            <a:pPr lvl="0" indent="-457200" algn="l" rtl="0">
              <a:lnSpc>
                <a:spcPct val="17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2"/>
                </a:solidFill>
                <a:latin typeface="+mj-lt"/>
              </a:rPr>
              <a:t>Double Tap</a:t>
            </a:r>
            <a:r>
              <a:rPr lang="en-US" sz="2400" dirty="0"/>
              <a:t> 	| </a:t>
            </a:r>
            <a:r>
              <a:rPr lang="en-US" sz="2400" b="1" dirty="0">
                <a:solidFill>
                  <a:schemeClr val="tx2"/>
                </a:solidFill>
              </a:rPr>
              <a:t>Tap twice</a:t>
            </a:r>
            <a:r>
              <a:rPr lang="en-US" sz="2400" dirty="0">
                <a:solidFill>
                  <a:schemeClr val="tx2"/>
                </a:solidFill>
              </a:rPr>
              <a:t> </a:t>
            </a:r>
            <a:r>
              <a:rPr lang="en-US" sz="2400" dirty="0"/>
              <a:t>quickly (zooms or highlights)</a:t>
            </a:r>
            <a:endParaRPr sz="2400" dirty="0"/>
          </a:p>
          <a:p>
            <a:pPr lvl="0" indent="-457200" algn="l" rtl="0">
              <a:lnSpc>
                <a:spcPct val="17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24634C"/>
                </a:solidFill>
                <a:latin typeface="+mj-lt"/>
              </a:rPr>
              <a:t>Swipe	</a:t>
            </a:r>
            <a:r>
              <a:rPr lang="en-US" sz="2400" dirty="0"/>
              <a:t>	| </a:t>
            </a:r>
            <a:r>
              <a:rPr lang="en-US" sz="2400" b="1" dirty="0">
                <a:solidFill>
                  <a:srgbClr val="24634C"/>
                </a:solidFill>
              </a:rPr>
              <a:t>Move</a:t>
            </a:r>
            <a:r>
              <a:rPr lang="en-US" sz="2400" dirty="0"/>
              <a:t> finger </a:t>
            </a:r>
            <a:r>
              <a:rPr lang="en-US" sz="2400" b="1" dirty="0">
                <a:solidFill>
                  <a:srgbClr val="24634C"/>
                </a:solidFill>
              </a:rPr>
              <a:t>across</a:t>
            </a:r>
            <a:r>
              <a:rPr lang="en-US" sz="2400" dirty="0"/>
              <a:t> screen (changes screens)</a:t>
            </a:r>
            <a:endParaRPr sz="2400" dirty="0"/>
          </a:p>
          <a:p>
            <a:pPr lvl="0" indent="-457200" algn="l" rtl="0">
              <a:lnSpc>
                <a:spcPct val="17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3"/>
                </a:solidFill>
                <a:latin typeface="+mj-lt"/>
              </a:rPr>
              <a:t>Scroll	</a:t>
            </a:r>
            <a:r>
              <a:rPr lang="en-US" sz="2400" dirty="0"/>
              <a:t>	| </a:t>
            </a:r>
            <a:r>
              <a:rPr lang="en-US" sz="2400" b="1" dirty="0">
                <a:solidFill>
                  <a:schemeClr val="accent3"/>
                </a:solidFill>
              </a:rPr>
              <a:t>Move up </a:t>
            </a:r>
            <a:r>
              <a:rPr lang="en-US" sz="2400" dirty="0"/>
              <a:t>or </a:t>
            </a:r>
            <a:r>
              <a:rPr lang="en-US" sz="2400" b="1" dirty="0">
                <a:solidFill>
                  <a:schemeClr val="accent3"/>
                </a:solidFill>
              </a:rPr>
              <a:t>down</a:t>
            </a:r>
            <a:r>
              <a:rPr lang="en-US" sz="2400" dirty="0"/>
              <a:t> a page</a:t>
            </a:r>
            <a:endParaRPr sz="2400" dirty="0"/>
          </a:p>
          <a:p>
            <a:pPr lvl="0" indent="-457200">
              <a:lnSpc>
                <a:spcPct val="17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5"/>
                </a:solidFill>
                <a:latin typeface="+mj-lt"/>
              </a:rPr>
              <a:t>Pinch &amp; Zoom	</a:t>
            </a:r>
            <a:r>
              <a:rPr lang="en-US" sz="2400" dirty="0"/>
              <a:t>| </a:t>
            </a:r>
            <a:r>
              <a:rPr lang="en-US" sz="2400" b="1" dirty="0">
                <a:solidFill>
                  <a:schemeClr val="accent5"/>
                </a:solidFill>
              </a:rPr>
              <a:t>Two fingers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b="1" dirty="0">
                <a:solidFill>
                  <a:schemeClr val="accent5"/>
                </a:solidFill>
              </a:rPr>
              <a:t>together</a:t>
            </a:r>
            <a:r>
              <a:rPr lang="en-US" sz="2400" dirty="0">
                <a:solidFill>
                  <a:schemeClr val="accent5"/>
                </a:solidFill>
              </a:rPr>
              <a:t> </a:t>
            </a:r>
            <a:r>
              <a:rPr lang="en-US" sz="2400" dirty="0"/>
              <a:t>or </a:t>
            </a:r>
            <a:r>
              <a:rPr lang="en-US" sz="2400" b="1" dirty="0">
                <a:solidFill>
                  <a:schemeClr val="accent5"/>
                </a:solidFill>
              </a:rPr>
              <a:t>apart</a:t>
            </a:r>
            <a:r>
              <a:rPr lang="en-US" sz="2400" dirty="0"/>
              <a:t> (makes things bigger or smaller)</a:t>
            </a:r>
            <a:endParaRPr sz="2400" dirty="0"/>
          </a:p>
          <a:p>
            <a:pPr lvl="0" indent="-457200">
              <a:lnSpc>
                <a:spcPct val="17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1"/>
                </a:solidFill>
                <a:latin typeface="+mj-lt"/>
              </a:rPr>
              <a:t>Tap &amp; Hold	</a:t>
            </a:r>
            <a:r>
              <a:rPr lang="en-US" sz="2400" dirty="0"/>
              <a:t>| </a:t>
            </a:r>
            <a:r>
              <a:rPr lang="en-US" sz="2400" b="1" dirty="0">
                <a:solidFill>
                  <a:schemeClr val="accent1"/>
                </a:solidFill>
              </a:rPr>
              <a:t>Touch</a:t>
            </a:r>
            <a:r>
              <a:rPr lang="en-US" sz="2400" dirty="0"/>
              <a:t> and </a:t>
            </a:r>
            <a:r>
              <a:rPr lang="en-US" sz="2400" b="1" dirty="0">
                <a:solidFill>
                  <a:schemeClr val="accent1"/>
                </a:solidFill>
              </a:rPr>
              <a:t>keep finger </a:t>
            </a:r>
            <a:r>
              <a:rPr lang="en-US" sz="2400" dirty="0"/>
              <a:t>on screen for a </a:t>
            </a:r>
            <a:r>
              <a:rPr lang="en-US" sz="2400" b="1" dirty="0">
                <a:solidFill>
                  <a:schemeClr val="accent1"/>
                </a:solidFill>
              </a:rPr>
              <a:t>few seconds </a:t>
            </a:r>
            <a:r>
              <a:rPr lang="en-US" sz="2400" dirty="0"/>
              <a:t>(opens options)</a:t>
            </a:r>
            <a:endParaRPr sz="2400" dirty="0"/>
          </a:p>
        </p:txBody>
      </p:sp>
      <p:pic>
        <p:nvPicPr>
          <p:cNvPr id="215" name="Google Shape;215;p16" title="Expand-Zoom In.png"/>
          <p:cNvPicPr preferRelativeResize="0"/>
          <p:nvPr/>
        </p:nvPicPr>
        <p:blipFill rotWithShape="1">
          <a:blip r:embed="rId4">
            <a:alphaModFix/>
          </a:blip>
          <a:srcRect l="19170" t="12456" r="14813" b="15786"/>
          <a:stretch/>
        </p:blipFill>
        <p:spPr>
          <a:xfrm>
            <a:off x="828897" y="4629544"/>
            <a:ext cx="774873" cy="842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16" title="Scroll Up-Down.png"/>
          <p:cNvPicPr preferRelativeResize="0"/>
          <p:nvPr/>
        </p:nvPicPr>
        <p:blipFill rotWithShape="1">
          <a:blip r:embed="rId5">
            <a:alphaModFix/>
          </a:blip>
          <a:srcRect l="19005" t="16132" r="16503" b="25074"/>
          <a:stretch/>
        </p:blipFill>
        <p:spPr>
          <a:xfrm>
            <a:off x="852006" y="3922266"/>
            <a:ext cx="713645" cy="65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16" title="Swipe.png"/>
          <p:cNvPicPr preferRelativeResize="0"/>
          <p:nvPr/>
        </p:nvPicPr>
        <p:blipFill rotWithShape="1">
          <a:blip r:embed="rId6">
            <a:alphaModFix/>
          </a:blip>
          <a:srcRect l="19130" t="17509" r="23762" b="19211"/>
          <a:stretch/>
        </p:blipFill>
        <p:spPr>
          <a:xfrm>
            <a:off x="915254" y="3176717"/>
            <a:ext cx="587150" cy="650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6" title="Tap + Hold.png"/>
          <p:cNvPicPr preferRelativeResize="0"/>
          <p:nvPr/>
        </p:nvPicPr>
        <p:blipFill rotWithShape="1">
          <a:blip r:embed="rId7">
            <a:alphaModFix/>
          </a:blip>
          <a:srcRect l="27269" t="11997" r="15017" b="16245"/>
          <a:stretch/>
        </p:blipFill>
        <p:spPr>
          <a:xfrm>
            <a:off x="922760" y="5429498"/>
            <a:ext cx="587150" cy="7300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6" title="Tap.png"/>
          <p:cNvPicPr preferRelativeResize="0"/>
          <p:nvPr/>
        </p:nvPicPr>
        <p:blipFill rotWithShape="1">
          <a:blip r:embed="rId8">
            <a:alphaModFix/>
          </a:blip>
          <a:srcRect l="25077" r="19391" b="25076"/>
          <a:stretch/>
        </p:blipFill>
        <p:spPr>
          <a:xfrm>
            <a:off x="924188" y="1542653"/>
            <a:ext cx="587161" cy="73002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199EAB5-C074-37AC-B325-7EF6E1297BB5}"/>
              </a:ext>
            </a:extLst>
          </p:cNvPr>
          <p:cNvSpPr/>
          <p:nvPr/>
        </p:nvSpPr>
        <p:spPr>
          <a:xfrm>
            <a:off x="0" y="308656"/>
            <a:ext cx="12191996" cy="681334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                   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6232B43-AEC2-DD91-DCF5-CBA27D4D43E1}"/>
              </a:ext>
            </a:extLst>
          </p:cNvPr>
          <p:cNvGrpSpPr/>
          <p:nvPr/>
        </p:nvGrpSpPr>
        <p:grpSpPr>
          <a:xfrm>
            <a:off x="0" y="190500"/>
            <a:ext cx="4902200" cy="907831"/>
            <a:chOff x="0" y="190500"/>
            <a:chExt cx="5191125" cy="907831"/>
          </a:xfrm>
          <a:solidFill>
            <a:schemeClr val="accent3"/>
          </a:solidFill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3C533B2-3582-6F6B-0C11-5C2A981DA55F}"/>
                </a:ext>
              </a:extLst>
            </p:cNvPr>
            <p:cNvSpPr/>
            <p:nvPr/>
          </p:nvSpPr>
          <p:spPr>
            <a:xfrm>
              <a:off x="0" y="190500"/>
              <a:ext cx="4799824" cy="90783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7" name="Isosceles Triangle 6">
              <a:extLst>
                <a:ext uri="{FF2B5EF4-FFF2-40B4-BE49-F238E27FC236}">
                  <a16:creationId xmlns:a16="http://schemas.microsoft.com/office/drawing/2014/main" id="{BBBB1A1F-64D8-F425-96DB-EE6FA7DBECD4}"/>
                </a:ext>
              </a:extLst>
            </p:cNvPr>
            <p:cNvSpPr/>
            <p:nvPr/>
          </p:nvSpPr>
          <p:spPr>
            <a:xfrm rot="5400000">
              <a:off x="4541559" y="448765"/>
              <a:ext cx="907830" cy="39130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8" name="Google Shape;110;p2">
            <a:extLst>
              <a:ext uri="{FF2B5EF4-FFF2-40B4-BE49-F238E27FC236}">
                <a16:creationId xmlns:a16="http://schemas.microsoft.com/office/drawing/2014/main" id="{EC3F665E-1E14-348B-9BCA-AE473D1BBDDC}"/>
              </a:ext>
            </a:extLst>
          </p:cNvPr>
          <p:cNvSpPr txBox="1">
            <a:spLocks/>
          </p:cNvSpPr>
          <p:nvPr/>
        </p:nvSpPr>
        <p:spPr>
          <a:xfrm>
            <a:off x="334975" y="249577"/>
            <a:ext cx="6040425" cy="80010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b="1" dirty="0">
                <a:solidFill>
                  <a:schemeClr val="bg1"/>
                </a:solidFill>
              </a:rPr>
              <a:t>Basic Gestures</a:t>
            </a:r>
          </a:p>
        </p:txBody>
      </p:sp>
      <p:sp>
        <p:nvSpPr>
          <p:cNvPr id="9" name="Google Shape;110;p2">
            <a:extLst>
              <a:ext uri="{FF2B5EF4-FFF2-40B4-BE49-F238E27FC236}">
                <a16:creationId xmlns:a16="http://schemas.microsoft.com/office/drawing/2014/main" id="{A1272686-34EA-4E23-612A-41D9FAF027E4}"/>
              </a:ext>
            </a:extLst>
          </p:cNvPr>
          <p:cNvSpPr txBox="1">
            <a:spLocks/>
          </p:cNvSpPr>
          <p:nvPr/>
        </p:nvSpPr>
        <p:spPr>
          <a:xfrm>
            <a:off x="6096000" y="308656"/>
            <a:ext cx="6095999" cy="681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4400"/>
              <a:buFont typeface="Arial"/>
              <a:buNone/>
            </a:pPr>
            <a:r>
              <a:rPr lang="en-US" sz="2000" dirty="0">
                <a:latin typeface="Argent CF" panose="00000500000000000000" pitchFamily="50" charset="0"/>
              </a:rPr>
              <a:t>Module One | </a:t>
            </a:r>
            <a:r>
              <a:rPr lang="en-US" sz="2000" b="1" spc="-50" dirty="0">
                <a:solidFill>
                  <a:schemeClr val="accent3"/>
                </a:solidFill>
                <a:latin typeface="Argent CF" panose="00000500000000000000" pitchFamily="50" charset="0"/>
              </a:rPr>
              <a:t>Getting to Know Your Device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189ECC13-4E0F-2E13-75DE-C730E63725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30265" y="2399121"/>
            <a:ext cx="572140" cy="63542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rrow: Right 12">
            <a:extLst>
              <a:ext uri="{FF2B5EF4-FFF2-40B4-BE49-F238E27FC236}">
                <a16:creationId xmlns:a16="http://schemas.microsoft.com/office/drawing/2014/main" id="{287A085B-F16E-2A81-3322-E21CCC746B46}"/>
              </a:ext>
            </a:extLst>
          </p:cNvPr>
          <p:cNvSpPr/>
          <p:nvPr/>
        </p:nvSpPr>
        <p:spPr>
          <a:xfrm>
            <a:off x="1" y="2796988"/>
            <a:ext cx="5486400" cy="2699050"/>
          </a:xfrm>
          <a:prstGeom prst="rightArrow">
            <a:avLst>
              <a:gd name="adj1" fmla="val 82387"/>
              <a:gd name="adj2" fmla="val 30428"/>
            </a:avLst>
          </a:prstGeom>
          <a:ln>
            <a:noFill/>
          </a:ln>
          <a:effectLst>
            <a:outerShdw blurRad="139700" dist="139700" dir="5400000" algn="t" rotWithShape="0">
              <a:prstClr val="black">
                <a:alpha val="18000"/>
              </a:prstClr>
            </a:outerShdw>
          </a:effectLst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227" name="Google Shape;227;p17"/>
          <p:cNvPicPr preferRelativeResize="0"/>
          <p:nvPr/>
        </p:nvPicPr>
        <p:blipFill>
          <a:blip r:embed="rId4">
            <a:alphaModFix/>
          </a:blip>
          <a:srcRect/>
          <a:stretch/>
        </p:blipFill>
        <p:spPr>
          <a:xfrm>
            <a:off x="5087526" y="1216485"/>
            <a:ext cx="7209292" cy="450580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9E9E757-22B4-7889-F300-78C61ED6CA2B}"/>
              </a:ext>
            </a:extLst>
          </p:cNvPr>
          <p:cNvSpPr/>
          <p:nvPr/>
        </p:nvSpPr>
        <p:spPr>
          <a:xfrm>
            <a:off x="0" y="308656"/>
            <a:ext cx="12191996" cy="681334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                   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82D818D-B1D7-0CB8-536B-3DCF819BF2A6}"/>
              </a:ext>
            </a:extLst>
          </p:cNvPr>
          <p:cNvGrpSpPr/>
          <p:nvPr/>
        </p:nvGrpSpPr>
        <p:grpSpPr>
          <a:xfrm>
            <a:off x="0" y="190500"/>
            <a:ext cx="6375400" cy="907831"/>
            <a:chOff x="0" y="190500"/>
            <a:chExt cx="5191125" cy="907831"/>
          </a:xfrm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1265026-2C28-096C-FB5A-C0C83204CFC0}"/>
                </a:ext>
              </a:extLst>
            </p:cNvPr>
            <p:cNvSpPr/>
            <p:nvPr/>
          </p:nvSpPr>
          <p:spPr>
            <a:xfrm>
              <a:off x="0" y="190500"/>
              <a:ext cx="4799824" cy="907830"/>
            </a:xfrm>
            <a:prstGeom prst="rect">
              <a:avLst/>
            </a:prstGeom>
            <a:solidFill>
              <a:srgbClr val="EE7100"/>
            </a:solidFill>
            <a:ln>
              <a:noFill/>
            </a:ln>
            <a:effectLst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7" name="Isosceles Triangle 6">
              <a:extLst>
                <a:ext uri="{FF2B5EF4-FFF2-40B4-BE49-F238E27FC236}">
                  <a16:creationId xmlns:a16="http://schemas.microsoft.com/office/drawing/2014/main" id="{66B708B5-BAD6-479A-B88A-10BEA59E76A2}"/>
                </a:ext>
              </a:extLst>
            </p:cNvPr>
            <p:cNvSpPr/>
            <p:nvPr/>
          </p:nvSpPr>
          <p:spPr>
            <a:xfrm rot="5400000">
              <a:off x="4541559" y="448765"/>
              <a:ext cx="907830" cy="391302"/>
            </a:xfrm>
            <a:prstGeom prst="triangle">
              <a:avLst/>
            </a:prstGeom>
            <a:solidFill>
              <a:srgbClr val="EE71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8" name="Google Shape;110;p2">
            <a:extLst>
              <a:ext uri="{FF2B5EF4-FFF2-40B4-BE49-F238E27FC236}">
                <a16:creationId xmlns:a16="http://schemas.microsoft.com/office/drawing/2014/main" id="{E8C5AB71-3E6D-4A49-90FF-0FD192F5863E}"/>
              </a:ext>
            </a:extLst>
          </p:cNvPr>
          <p:cNvSpPr txBox="1">
            <a:spLocks/>
          </p:cNvSpPr>
          <p:nvPr/>
        </p:nvSpPr>
        <p:spPr>
          <a:xfrm>
            <a:off x="334975" y="249577"/>
            <a:ext cx="6040425" cy="80010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b="1" dirty="0">
                <a:solidFill>
                  <a:schemeClr val="bg1"/>
                </a:solidFill>
              </a:rPr>
              <a:t>Practicing Gestures</a:t>
            </a:r>
          </a:p>
        </p:txBody>
      </p:sp>
      <p:sp>
        <p:nvSpPr>
          <p:cNvPr id="9" name="Google Shape;110;p2">
            <a:extLst>
              <a:ext uri="{FF2B5EF4-FFF2-40B4-BE49-F238E27FC236}">
                <a16:creationId xmlns:a16="http://schemas.microsoft.com/office/drawing/2014/main" id="{175C027B-F243-E6A9-51DE-2935C16BB1F3}"/>
              </a:ext>
            </a:extLst>
          </p:cNvPr>
          <p:cNvSpPr txBox="1">
            <a:spLocks/>
          </p:cNvSpPr>
          <p:nvPr/>
        </p:nvSpPr>
        <p:spPr>
          <a:xfrm>
            <a:off x="6096000" y="308656"/>
            <a:ext cx="6095999" cy="681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4400"/>
              <a:buFont typeface="Arial"/>
              <a:buNone/>
            </a:pPr>
            <a:r>
              <a:rPr lang="en-US" sz="2000" dirty="0">
                <a:latin typeface="Argent CF" panose="00000500000000000000" pitchFamily="50" charset="0"/>
              </a:rPr>
              <a:t>Module One | </a:t>
            </a:r>
            <a:r>
              <a:rPr lang="en-US" sz="2000" b="1" spc="-50" dirty="0">
                <a:solidFill>
                  <a:schemeClr val="accent3"/>
                </a:solidFill>
                <a:latin typeface="Argent CF" panose="00000500000000000000" pitchFamily="50" charset="0"/>
              </a:rPr>
              <a:t>Getting to Know Your Device</a:t>
            </a:r>
          </a:p>
        </p:txBody>
      </p:sp>
      <p:sp>
        <p:nvSpPr>
          <p:cNvPr id="10" name="Google Shape;183;p12">
            <a:extLst>
              <a:ext uri="{FF2B5EF4-FFF2-40B4-BE49-F238E27FC236}">
                <a16:creationId xmlns:a16="http://schemas.microsoft.com/office/drawing/2014/main" id="{AE6B4E26-139D-68F5-C963-29EA861D9293}"/>
              </a:ext>
            </a:extLst>
          </p:cNvPr>
          <p:cNvSpPr txBox="1">
            <a:spLocks/>
          </p:cNvSpPr>
          <p:nvPr/>
        </p:nvSpPr>
        <p:spPr>
          <a:xfrm>
            <a:off x="334975" y="1484556"/>
            <a:ext cx="4598975" cy="478648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457200" lvl="0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429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429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-180000">
              <a:spcBef>
                <a:spcPts val="0"/>
              </a:spcBef>
              <a:buClr>
                <a:srgbClr val="000000"/>
              </a:buClr>
              <a:buSzPts val="1800"/>
            </a:pPr>
            <a:r>
              <a:rPr lang="en-US" b="1" spc="-150" dirty="0">
                <a:solidFill>
                  <a:schemeClr val="accent3"/>
                </a:solidFill>
                <a:latin typeface="Argent CF" panose="00000500000000000000" pitchFamily="50" charset="0"/>
              </a:rPr>
              <a:t>Now it’s your turn to practice!</a:t>
            </a:r>
            <a:br>
              <a:rPr lang="en-US" b="1" spc="-150" dirty="0">
                <a:solidFill>
                  <a:schemeClr val="accent3"/>
                </a:solidFill>
                <a:latin typeface="Argent CF" panose="00000500000000000000" pitchFamily="50" charset="0"/>
              </a:rPr>
            </a:br>
            <a:endParaRPr lang="en-US" sz="3200" b="1" spc="-150" dirty="0">
              <a:solidFill>
                <a:schemeClr val="accent3"/>
              </a:solidFill>
              <a:latin typeface="Argent CF" panose="00000500000000000000" pitchFamily="50" charset="0"/>
            </a:endParaRPr>
          </a:p>
          <a:p>
            <a:pPr marL="180000" indent="-180000">
              <a:spcBef>
                <a:spcPts val="0"/>
              </a:spcBef>
              <a:buClr>
                <a:srgbClr val="000000"/>
              </a:buClr>
              <a:buSzPts val="1800"/>
            </a:pPr>
            <a:endParaRPr lang="en-US" sz="900" b="1" dirty="0">
              <a:solidFill>
                <a:schemeClr val="accent3"/>
              </a:solidFill>
            </a:endParaRPr>
          </a:p>
          <a:p>
            <a:pPr marL="0" indent="-180000">
              <a:spcBef>
                <a:spcPts val="0"/>
              </a:spcBef>
              <a:buClr>
                <a:srgbClr val="000000"/>
              </a:buClr>
              <a:buSzPts val="1800"/>
            </a:pPr>
            <a:r>
              <a:rPr lang="en-US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Open the </a:t>
            </a:r>
            <a:r>
              <a:rPr lang="en-US" b="1" dirty="0">
                <a:solidFill>
                  <a:schemeClr val="accent3"/>
                </a:solidFill>
                <a:ea typeface="Arial"/>
                <a:cs typeface="Arial"/>
                <a:sym typeface="Arial"/>
              </a:rPr>
              <a:t>DOORS Canada Skills Lab </a:t>
            </a:r>
            <a:r>
              <a:rPr lang="en-US" dirty="0">
                <a:ea typeface="Arial"/>
                <a:cs typeface="Arial"/>
                <a:sym typeface="Arial"/>
              </a:rPr>
              <a:t>app on your tablet and tap on </a:t>
            </a:r>
            <a:r>
              <a:rPr lang="en-US" b="1" dirty="0">
                <a:solidFill>
                  <a:schemeClr val="accent3"/>
                </a:solidFill>
                <a:ea typeface="Arial"/>
                <a:cs typeface="Arial"/>
                <a:sym typeface="Arial"/>
              </a:rPr>
              <a:t>“Everyday Gestures”</a:t>
            </a:r>
            <a:endParaRPr lang="en-US" b="1" dirty="0">
              <a:solidFill>
                <a:schemeClr val="accent3"/>
              </a:solidFill>
            </a:endParaRP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37055A15-CD10-7EDF-EFC3-AE81B8D31E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9932933">
            <a:off x="3574802" y="4680294"/>
            <a:ext cx="1431888" cy="192244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8"/>
          <p:cNvSpPr txBox="1">
            <a:spLocks noGrp="1"/>
          </p:cNvSpPr>
          <p:nvPr>
            <p:ph type="body" idx="1"/>
          </p:nvPr>
        </p:nvSpPr>
        <p:spPr>
          <a:xfrm>
            <a:off x="1885950" y="2360350"/>
            <a:ext cx="8199431" cy="476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80000" lvl="0" indent="-18000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3600" dirty="0">
                <a:solidFill>
                  <a:schemeClr val="bg1"/>
                </a:solidFill>
              </a:rPr>
              <a:t>Which</a:t>
            </a:r>
            <a:r>
              <a:rPr lang="en-US" sz="3600" b="1" dirty="0">
                <a:solidFill>
                  <a:schemeClr val="bg1"/>
                </a:solidFill>
              </a:rPr>
              <a:t> gestures </a:t>
            </a:r>
            <a:r>
              <a:rPr lang="en-US" sz="3600" dirty="0">
                <a:solidFill>
                  <a:schemeClr val="bg1"/>
                </a:solidFill>
              </a:rPr>
              <a:t>felt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>
                <a:solidFill>
                  <a:schemeClr val="accent4">
                    <a:lumMod val="90000"/>
                  </a:schemeClr>
                </a:solidFill>
              </a:rPr>
              <a:t>easy</a:t>
            </a:r>
            <a:r>
              <a:rPr lang="en-US" sz="3600" dirty="0">
                <a:solidFill>
                  <a:schemeClr val="bg1"/>
                </a:solidFill>
              </a:rPr>
              <a:t>?</a:t>
            </a:r>
            <a:endParaRPr sz="3600" dirty="0">
              <a:solidFill>
                <a:schemeClr val="bg1"/>
              </a:solidFill>
            </a:endParaRPr>
          </a:p>
          <a:p>
            <a:pPr marL="180000" lvl="0" indent="-180000" algn="ctr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3600" dirty="0">
                <a:solidFill>
                  <a:schemeClr val="bg1"/>
                </a:solidFill>
              </a:rPr>
              <a:t>Which felt </a:t>
            </a:r>
            <a:r>
              <a:rPr lang="en-US" sz="3600" b="1" dirty="0">
                <a:solidFill>
                  <a:schemeClr val="accent2">
                    <a:lumMod val="90000"/>
                  </a:schemeClr>
                </a:solidFill>
              </a:rPr>
              <a:t>difficult</a:t>
            </a:r>
            <a:r>
              <a:rPr lang="en-US" sz="3600" dirty="0">
                <a:solidFill>
                  <a:schemeClr val="bg1"/>
                </a:solidFill>
              </a:rPr>
              <a:t>?</a:t>
            </a:r>
            <a:endParaRPr sz="3600" dirty="0">
              <a:solidFill>
                <a:schemeClr val="bg1"/>
              </a:solidFill>
            </a:endParaRPr>
          </a:p>
        </p:txBody>
      </p:sp>
      <p:sp>
        <p:nvSpPr>
          <p:cNvPr id="4" name="Google Shape;153;p8">
            <a:extLst>
              <a:ext uri="{FF2B5EF4-FFF2-40B4-BE49-F238E27FC236}">
                <a16:creationId xmlns:a16="http://schemas.microsoft.com/office/drawing/2014/main" id="{66AC0DC8-F418-FBA2-8F5D-5F9417C5DDBD}"/>
              </a:ext>
            </a:extLst>
          </p:cNvPr>
          <p:cNvSpPr txBox="1">
            <a:spLocks/>
          </p:cNvSpPr>
          <p:nvPr/>
        </p:nvSpPr>
        <p:spPr>
          <a:xfrm>
            <a:off x="1885950" y="990600"/>
            <a:ext cx="8524875" cy="93785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0000" lnSpcReduction="200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  <a:latin typeface="Argent CF" panose="00000800000000000000" pitchFamily="50" charset="0"/>
              </a:rPr>
              <a:t>Reflection: 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accent6"/>
                </a:solidFill>
              </a:rPr>
              <a:t>Gestures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2BB56AA-166A-8EBB-BE3C-69E344F20626}"/>
              </a:ext>
            </a:extLst>
          </p:cNvPr>
          <p:cNvSpPr/>
          <p:nvPr/>
        </p:nvSpPr>
        <p:spPr>
          <a:xfrm>
            <a:off x="1" y="3999604"/>
            <a:ext cx="12191999" cy="769094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                 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952FCB-E9DB-FD33-8002-6CE0F8095D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9574" y="2622748"/>
            <a:ext cx="2838451" cy="1596628"/>
          </a:xfrm>
          <a:prstGeom prst="rect">
            <a:avLst/>
          </a:prstGeom>
        </p:spPr>
      </p:pic>
      <p:sp>
        <p:nvSpPr>
          <p:cNvPr id="238" name="Google Shape;238;p19"/>
          <p:cNvSpPr txBox="1">
            <a:spLocks noGrp="1"/>
          </p:cNvSpPr>
          <p:nvPr>
            <p:ph type="title"/>
          </p:nvPr>
        </p:nvSpPr>
        <p:spPr>
          <a:xfrm>
            <a:off x="-203896" y="2503408"/>
            <a:ext cx="12205396" cy="1502425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sz="17000" b="1" spc="-300" dirty="0">
                <a:ln w="28575" cmpd="sng">
                  <a:solidFill>
                    <a:schemeClr val="tx1"/>
                  </a:solidFill>
                </a:ln>
                <a:solidFill>
                  <a:schemeClr val="accent3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Break</a:t>
            </a:r>
            <a:endParaRPr sz="17000" b="1" spc="-300" dirty="0">
              <a:ln w="28575" cmpd="sng">
                <a:solidFill>
                  <a:schemeClr val="tx1"/>
                </a:solidFill>
              </a:ln>
              <a:solidFill>
                <a:schemeClr val="accent3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239" name="Google Shape;239;p19" title="DOORS-Mascot-Sleeping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1213819" flipH="1">
            <a:off x="8007431" y="1884377"/>
            <a:ext cx="2499377" cy="1899885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19"/>
          <p:cNvSpPr txBox="1"/>
          <p:nvPr/>
        </p:nvSpPr>
        <p:spPr>
          <a:xfrm>
            <a:off x="787400" y="3885263"/>
            <a:ext cx="10642600" cy="92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79999" lvl="0" indent="-179999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/>
              <a:t>Take</a:t>
            </a:r>
            <a:r>
              <a:rPr lang="en-US" sz="3200" b="1" dirty="0">
                <a:solidFill>
                  <a:schemeClr val="accent3"/>
                </a:solidFill>
              </a:rPr>
              <a:t> 10 minutes</a:t>
            </a:r>
            <a:r>
              <a:rPr lang="en-US" sz="3200" dirty="0">
                <a:solidFill>
                  <a:schemeClr val="dk1"/>
                </a:solidFill>
              </a:rPr>
              <a:t> to stretch, get water, take care of yourself etc.</a:t>
            </a:r>
            <a:endParaRPr sz="3200" dirty="0">
              <a:solidFill>
                <a:schemeClr val="dk1"/>
              </a:solidFill>
            </a:endParaRPr>
          </a:p>
        </p:txBody>
      </p:sp>
      <p:sp>
        <p:nvSpPr>
          <p:cNvPr id="4" name="Thought Bubble: Cloud 3">
            <a:extLst>
              <a:ext uri="{FF2B5EF4-FFF2-40B4-BE49-F238E27FC236}">
                <a16:creationId xmlns:a16="http://schemas.microsoft.com/office/drawing/2014/main" id="{6AC8EF56-7600-359A-59D0-EB694B87C68D}"/>
              </a:ext>
            </a:extLst>
          </p:cNvPr>
          <p:cNvSpPr/>
          <p:nvPr/>
        </p:nvSpPr>
        <p:spPr>
          <a:xfrm flipH="1">
            <a:off x="4889899" y="981129"/>
            <a:ext cx="2696602" cy="1287429"/>
          </a:xfrm>
          <a:prstGeom prst="cloudCallout">
            <a:avLst>
              <a:gd name="adj1" fmla="val -70298"/>
              <a:gd name="adj2" fmla="val 45045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8FE0EED-EA31-1160-4B00-2CA049FA0F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0794918">
            <a:off x="6505364" y="1341951"/>
            <a:ext cx="285647" cy="237444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96D4BCE8-F502-EB6C-F68E-29A355D0698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695450">
            <a:off x="5999469" y="1597389"/>
            <a:ext cx="323473" cy="336108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7F03F960-628C-4F29-9887-3A7830EB8F9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21436574">
            <a:off x="5576475" y="1222846"/>
            <a:ext cx="385136" cy="320145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CEFA4764-BE09-F451-07E8-EBF619B3C7C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334409" y="5502029"/>
            <a:ext cx="1523181" cy="90494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0"/>
          <p:cNvSpPr txBox="1">
            <a:spLocks noGrp="1"/>
          </p:cNvSpPr>
          <p:nvPr>
            <p:ph type="body" idx="1"/>
          </p:nvPr>
        </p:nvSpPr>
        <p:spPr>
          <a:xfrm>
            <a:off x="6117939" y="1331650"/>
            <a:ext cx="5739088" cy="476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81000" algn="l" rtl="0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3"/>
                </a:solidFill>
              </a:rPr>
              <a:t>Icons</a:t>
            </a:r>
            <a:r>
              <a:rPr lang="en-US" sz="2400" dirty="0"/>
              <a:t> are </a:t>
            </a:r>
            <a:r>
              <a:rPr lang="en-US" sz="2400" b="1" dirty="0"/>
              <a:t>little pictures</a:t>
            </a:r>
            <a:r>
              <a:rPr lang="en-US" sz="2400" dirty="0"/>
              <a:t> that tell us </a:t>
            </a:r>
            <a:br>
              <a:rPr lang="en-US" sz="2400" dirty="0"/>
            </a:br>
            <a:r>
              <a:rPr lang="en-US" sz="2400" dirty="0"/>
              <a:t>what we can do.</a:t>
            </a:r>
            <a:endParaRPr sz="2400" dirty="0"/>
          </a:p>
          <a:p>
            <a:pPr marL="457200" lvl="0" indent="-381000" algn="l" rtl="0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400" i="1" dirty="0"/>
              <a:t>Pro-tip: </a:t>
            </a:r>
            <a:r>
              <a:rPr lang="en-US" sz="2400" dirty="0"/>
              <a:t> Many of the same </a:t>
            </a:r>
            <a:r>
              <a:rPr lang="en-US" sz="2400" b="1" dirty="0"/>
              <a:t>icons appear </a:t>
            </a:r>
            <a:r>
              <a:rPr lang="en-US" sz="2400" b="1" i="1" dirty="0">
                <a:solidFill>
                  <a:schemeClr val="accent3"/>
                </a:solidFill>
              </a:rPr>
              <a:t>everywhere</a:t>
            </a:r>
            <a:r>
              <a:rPr lang="en-US" sz="2400" dirty="0"/>
              <a:t> - on your</a:t>
            </a:r>
            <a:r>
              <a:rPr lang="en-US" sz="2400" b="1" dirty="0"/>
              <a:t> tablet</a:t>
            </a:r>
            <a:r>
              <a:rPr lang="en-US" sz="2400" dirty="0"/>
              <a:t>, your </a:t>
            </a:r>
            <a:r>
              <a:rPr lang="en-US" sz="2400" b="1" dirty="0"/>
              <a:t>phone</a:t>
            </a:r>
            <a:r>
              <a:rPr lang="en-US" sz="2400" dirty="0"/>
              <a:t>, </a:t>
            </a:r>
            <a:r>
              <a:rPr lang="en-US" sz="2400" b="1" dirty="0"/>
              <a:t>websites</a:t>
            </a:r>
            <a:r>
              <a:rPr lang="en-US" sz="2400" dirty="0"/>
              <a:t>, and </a:t>
            </a:r>
            <a:r>
              <a:rPr lang="en-US" sz="2400" b="1" dirty="0"/>
              <a:t>apps</a:t>
            </a:r>
            <a:r>
              <a:rPr lang="en-US" sz="2400" dirty="0"/>
              <a:t>.</a:t>
            </a:r>
            <a:endParaRPr sz="2400" dirty="0"/>
          </a:p>
          <a:p>
            <a:pPr marL="457200" lvl="0" indent="-381000" algn="l" rtl="0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400" dirty="0"/>
              <a:t>Once you learn what an icon means, </a:t>
            </a:r>
            <a:r>
              <a:rPr lang="en-US" sz="2400" b="1" dirty="0"/>
              <a:t>you'll </a:t>
            </a:r>
            <a:r>
              <a:rPr lang="en-US" sz="2400" b="1" dirty="0">
                <a:solidFill>
                  <a:schemeClr val="accent3"/>
                </a:solidFill>
              </a:rPr>
              <a:t>recognize</a:t>
            </a:r>
            <a:r>
              <a:rPr lang="en-US" sz="2400" b="1" dirty="0"/>
              <a:t> </a:t>
            </a:r>
            <a:r>
              <a:rPr lang="en-US" sz="2400" b="1" dirty="0">
                <a:solidFill>
                  <a:schemeClr val="accent3"/>
                </a:solidFill>
              </a:rPr>
              <a:t>it</a:t>
            </a:r>
            <a:r>
              <a:rPr lang="en-US" sz="2400" b="1" dirty="0"/>
              <a:t> no matter where you see it</a:t>
            </a:r>
            <a:r>
              <a:rPr lang="en-US" sz="2400" dirty="0"/>
              <a:t>.</a:t>
            </a:r>
            <a:endParaRPr sz="2400" dirty="0"/>
          </a:p>
          <a:p>
            <a:pPr marL="180000" lvl="0" indent="-1800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BAB9940-38F2-6DF1-7089-5A9B18702792}"/>
              </a:ext>
            </a:extLst>
          </p:cNvPr>
          <p:cNvSpPr/>
          <p:nvPr/>
        </p:nvSpPr>
        <p:spPr>
          <a:xfrm>
            <a:off x="0" y="308656"/>
            <a:ext cx="12191996" cy="681334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                   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D150DD4-8709-196F-589B-212304679CFD}"/>
              </a:ext>
            </a:extLst>
          </p:cNvPr>
          <p:cNvGrpSpPr/>
          <p:nvPr/>
        </p:nvGrpSpPr>
        <p:grpSpPr>
          <a:xfrm>
            <a:off x="0" y="190500"/>
            <a:ext cx="6616700" cy="907831"/>
            <a:chOff x="0" y="190500"/>
            <a:chExt cx="5191125" cy="907831"/>
          </a:xfrm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1C479ED-4C33-CDB4-DFEA-431443458025}"/>
                </a:ext>
              </a:extLst>
            </p:cNvPr>
            <p:cNvSpPr/>
            <p:nvPr/>
          </p:nvSpPr>
          <p:spPr>
            <a:xfrm>
              <a:off x="0" y="190500"/>
              <a:ext cx="4799824" cy="907830"/>
            </a:xfrm>
            <a:prstGeom prst="rect">
              <a:avLst/>
            </a:prstGeom>
            <a:solidFill>
              <a:srgbClr val="EE7100"/>
            </a:solidFill>
            <a:ln>
              <a:noFill/>
            </a:ln>
            <a:effectLst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7" name="Isosceles Triangle 6">
              <a:extLst>
                <a:ext uri="{FF2B5EF4-FFF2-40B4-BE49-F238E27FC236}">
                  <a16:creationId xmlns:a16="http://schemas.microsoft.com/office/drawing/2014/main" id="{E16E6AE5-63F1-AE3F-AE18-FD4A4A102013}"/>
                </a:ext>
              </a:extLst>
            </p:cNvPr>
            <p:cNvSpPr/>
            <p:nvPr/>
          </p:nvSpPr>
          <p:spPr>
            <a:xfrm rot="5400000">
              <a:off x="4541559" y="448765"/>
              <a:ext cx="907830" cy="391302"/>
            </a:xfrm>
            <a:prstGeom prst="triangle">
              <a:avLst/>
            </a:prstGeom>
            <a:solidFill>
              <a:srgbClr val="EE71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8" name="Google Shape;110;p2">
            <a:extLst>
              <a:ext uri="{FF2B5EF4-FFF2-40B4-BE49-F238E27FC236}">
                <a16:creationId xmlns:a16="http://schemas.microsoft.com/office/drawing/2014/main" id="{4EB75460-F95E-C3DC-FF1A-F157EA274E11}"/>
              </a:ext>
            </a:extLst>
          </p:cNvPr>
          <p:cNvSpPr txBox="1">
            <a:spLocks/>
          </p:cNvSpPr>
          <p:nvPr/>
        </p:nvSpPr>
        <p:spPr>
          <a:xfrm>
            <a:off x="334975" y="249577"/>
            <a:ext cx="6176654" cy="84875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77500" lnSpcReduction="200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b="1" dirty="0">
                <a:solidFill>
                  <a:schemeClr val="bg1"/>
                </a:solidFill>
              </a:rPr>
              <a:t>Icons: A Universal Language</a:t>
            </a:r>
          </a:p>
        </p:txBody>
      </p:sp>
      <p:sp>
        <p:nvSpPr>
          <p:cNvPr id="9" name="Google Shape;110;p2">
            <a:extLst>
              <a:ext uri="{FF2B5EF4-FFF2-40B4-BE49-F238E27FC236}">
                <a16:creationId xmlns:a16="http://schemas.microsoft.com/office/drawing/2014/main" id="{2AEA4AEE-2771-CC0E-3E4D-CEADD161F7AE}"/>
              </a:ext>
            </a:extLst>
          </p:cNvPr>
          <p:cNvSpPr txBox="1">
            <a:spLocks/>
          </p:cNvSpPr>
          <p:nvPr/>
        </p:nvSpPr>
        <p:spPr>
          <a:xfrm>
            <a:off x="6096000" y="308656"/>
            <a:ext cx="6095999" cy="681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4400"/>
              <a:buFont typeface="Arial"/>
              <a:buNone/>
            </a:pPr>
            <a:r>
              <a:rPr lang="en-US" sz="2000" dirty="0">
                <a:latin typeface="Argent CF" panose="00000500000000000000" pitchFamily="50" charset="0"/>
              </a:rPr>
              <a:t>Module One | </a:t>
            </a:r>
            <a:r>
              <a:rPr lang="en-US" sz="2000" b="1" spc="-50" dirty="0">
                <a:solidFill>
                  <a:schemeClr val="accent3"/>
                </a:solidFill>
                <a:latin typeface="Argent CF" panose="00000500000000000000" pitchFamily="50" charset="0"/>
              </a:rPr>
              <a:t>Getting to Know Your Device</a:t>
            </a:r>
          </a:p>
        </p:txBody>
      </p:sp>
      <p:sp>
        <p:nvSpPr>
          <p:cNvPr id="10" name="Google Shape;183;p12">
            <a:extLst>
              <a:ext uri="{FF2B5EF4-FFF2-40B4-BE49-F238E27FC236}">
                <a16:creationId xmlns:a16="http://schemas.microsoft.com/office/drawing/2014/main" id="{B3ECBEB8-0079-E174-051C-9057F165F5E7}"/>
              </a:ext>
            </a:extLst>
          </p:cNvPr>
          <p:cNvSpPr txBox="1">
            <a:spLocks/>
          </p:cNvSpPr>
          <p:nvPr/>
        </p:nvSpPr>
        <p:spPr>
          <a:xfrm>
            <a:off x="334973" y="1435100"/>
            <a:ext cx="5570527" cy="46641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457200" lvl="0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429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429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 indent="-180000">
              <a:spcBef>
                <a:spcPts val="0"/>
              </a:spcBef>
              <a:buClr>
                <a:srgbClr val="000000"/>
              </a:buClr>
              <a:buSzPts val="1800"/>
            </a:pPr>
            <a:r>
              <a:rPr lang="en-US" b="1" spc="-150" dirty="0">
                <a:solidFill>
                  <a:schemeClr val="accent3"/>
                </a:solidFill>
                <a:latin typeface="Argent CF" panose="00000500000000000000" pitchFamily="50" charset="0"/>
              </a:rPr>
              <a:t>Recognize it once. Use it anywhere.</a:t>
            </a:r>
          </a:p>
          <a:p>
            <a:pPr marL="0" indent="-180000">
              <a:spcBef>
                <a:spcPts val="0"/>
              </a:spcBef>
              <a:buClr>
                <a:srgbClr val="000000"/>
              </a:buClr>
              <a:buSzPts val="1800"/>
            </a:pPr>
            <a:r>
              <a:rPr lang="en-US" sz="2400" dirty="0"/>
              <a:t>One of the first steps in digital literacy is learning to recognize icons. Icons are the small images that guide you through apps, websites, and devices.</a:t>
            </a:r>
            <a:endParaRPr lang="en-US" sz="2400" b="1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50">
          <a:extLst>
            <a:ext uri="{FF2B5EF4-FFF2-40B4-BE49-F238E27FC236}">
              <a16:creationId xmlns:a16="http://schemas.microsoft.com/office/drawing/2014/main" id="{C75D4FC4-1C54-5DC4-67D0-1A64EB71D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B6355FD-52C3-0F65-FD7B-77369DB1E153}"/>
              </a:ext>
            </a:extLst>
          </p:cNvPr>
          <p:cNvSpPr/>
          <p:nvPr/>
        </p:nvSpPr>
        <p:spPr>
          <a:xfrm>
            <a:off x="0" y="308656"/>
            <a:ext cx="12191996" cy="681334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                   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315F7C6-A425-4B53-692B-D786FB5914A4}"/>
              </a:ext>
            </a:extLst>
          </p:cNvPr>
          <p:cNvGrpSpPr/>
          <p:nvPr/>
        </p:nvGrpSpPr>
        <p:grpSpPr>
          <a:xfrm>
            <a:off x="0" y="190500"/>
            <a:ext cx="6616700" cy="907831"/>
            <a:chOff x="0" y="190500"/>
            <a:chExt cx="5191125" cy="907831"/>
          </a:xfrm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4B044A0-0A3A-BE6F-4CF9-E5CAEC98C13A}"/>
                </a:ext>
              </a:extLst>
            </p:cNvPr>
            <p:cNvSpPr/>
            <p:nvPr/>
          </p:nvSpPr>
          <p:spPr>
            <a:xfrm>
              <a:off x="0" y="190500"/>
              <a:ext cx="4799824" cy="907830"/>
            </a:xfrm>
            <a:prstGeom prst="rect">
              <a:avLst/>
            </a:prstGeom>
            <a:solidFill>
              <a:srgbClr val="EE7100"/>
            </a:solidFill>
            <a:ln>
              <a:noFill/>
            </a:ln>
            <a:effectLst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7" name="Isosceles Triangle 6">
              <a:extLst>
                <a:ext uri="{FF2B5EF4-FFF2-40B4-BE49-F238E27FC236}">
                  <a16:creationId xmlns:a16="http://schemas.microsoft.com/office/drawing/2014/main" id="{26C0342E-29C8-2944-B8C7-9A8C4036DDD4}"/>
                </a:ext>
              </a:extLst>
            </p:cNvPr>
            <p:cNvSpPr/>
            <p:nvPr/>
          </p:nvSpPr>
          <p:spPr>
            <a:xfrm rot="5400000">
              <a:off x="4541559" y="448765"/>
              <a:ext cx="907830" cy="391302"/>
            </a:xfrm>
            <a:prstGeom prst="triangle">
              <a:avLst/>
            </a:prstGeom>
            <a:solidFill>
              <a:srgbClr val="EE71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8" name="Google Shape;110;p2">
            <a:extLst>
              <a:ext uri="{FF2B5EF4-FFF2-40B4-BE49-F238E27FC236}">
                <a16:creationId xmlns:a16="http://schemas.microsoft.com/office/drawing/2014/main" id="{5EF40159-EECC-AEE6-276B-2751BE796C2C}"/>
              </a:ext>
            </a:extLst>
          </p:cNvPr>
          <p:cNvSpPr txBox="1">
            <a:spLocks/>
          </p:cNvSpPr>
          <p:nvPr/>
        </p:nvSpPr>
        <p:spPr>
          <a:xfrm>
            <a:off x="334975" y="249577"/>
            <a:ext cx="6176654" cy="84875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77500" lnSpcReduction="200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b="1" dirty="0">
                <a:solidFill>
                  <a:schemeClr val="bg1"/>
                </a:solidFill>
              </a:rPr>
              <a:t>Icons You’ll See Everywhere</a:t>
            </a:r>
          </a:p>
        </p:txBody>
      </p:sp>
      <p:sp>
        <p:nvSpPr>
          <p:cNvPr id="9" name="Google Shape;110;p2">
            <a:extLst>
              <a:ext uri="{FF2B5EF4-FFF2-40B4-BE49-F238E27FC236}">
                <a16:creationId xmlns:a16="http://schemas.microsoft.com/office/drawing/2014/main" id="{87484CEA-A8BC-8FDF-CB4B-C43B6F0E7A0F}"/>
              </a:ext>
            </a:extLst>
          </p:cNvPr>
          <p:cNvSpPr txBox="1">
            <a:spLocks/>
          </p:cNvSpPr>
          <p:nvPr/>
        </p:nvSpPr>
        <p:spPr>
          <a:xfrm>
            <a:off x="6096000" y="308656"/>
            <a:ext cx="6095999" cy="681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4400"/>
              <a:buFont typeface="Arial"/>
              <a:buNone/>
            </a:pPr>
            <a:r>
              <a:rPr lang="en-US" sz="2000" dirty="0">
                <a:latin typeface="Argent CF" panose="00000500000000000000" pitchFamily="50" charset="0"/>
              </a:rPr>
              <a:t>Module One | </a:t>
            </a:r>
            <a:r>
              <a:rPr lang="en-US" sz="2000" b="1" spc="-50" dirty="0">
                <a:solidFill>
                  <a:schemeClr val="accent3"/>
                </a:solidFill>
                <a:latin typeface="Argent CF" panose="00000500000000000000" pitchFamily="50" charset="0"/>
              </a:rPr>
              <a:t>Getting to Know Your Device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EAC01AA-CD47-78B6-D09F-159B0DCBE1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5600" y="1483460"/>
            <a:ext cx="11524680" cy="513339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0B50BEC-DB6D-88C7-7087-1B53AAA7272A}"/>
              </a:ext>
            </a:extLst>
          </p:cNvPr>
          <p:cNvSpPr txBox="1"/>
          <p:nvPr/>
        </p:nvSpPr>
        <p:spPr>
          <a:xfrm>
            <a:off x="510962" y="1555009"/>
            <a:ext cx="1140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+mj-lt"/>
              </a:rPr>
              <a:t>Icon</a:t>
            </a:r>
            <a:endParaRPr lang="en-CA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2219513-EEF3-DF8E-6995-5B110BEADAD7}"/>
              </a:ext>
            </a:extLst>
          </p:cNvPr>
          <p:cNvSpPr txBox="1"/>
          <p:nvPr/>
        </p:nvSpPr>
        <p:spPr>
          <a:xfrm>
            <a:off x="1933184" y="1557143"/>
            <a:ext cx="2197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+mj-lt"/>
              </a:rPr>
              <a:t>Name</a:t>
            </a:r>
            <a:endParaRPr lang="en-CA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982D47C-0D4D-E6E0-64EC-655AD4417F24}"/>
              </a:ext>
            </a:extLst>
          </p:cNvPr>
          <p:cNvSpPr txBox="1"/>
          <p:nvPr/>
        </p:nvSpPr>
        <p:spPr>
          <a:xfrm>
            <a:off x="4661693" y="1555009"/>
            <a:ext cx="61165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+mj-lt"/>
              </a:rPr>
              <a:t>Description</a:t>
            </a:r>
            <a:endParaRPr lang="en-CA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0CD1989-B6D0-6941-A2EF-99E34849857C}"/>
              </a:ext>
            </a:extLst>
          </p:cNvPr>
          <p:cNvSpPr txBox="1"/>
          <p:nvPr/>
        </p:nvSpPr>
        <p:spPr>
          <a:xfrm>
            <a:off x="2072339" y="1942335"/>
            <a:ext cx="1973262" cy="33451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2000" dirty="0"/>
              <a:t>Three Dots / Hamburger</a:t>
            </a:r>
            <a:endParaRPr lang="en-CA" sz="2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4EDFFE-D457-7730-4976-2DBF489A9033}"/>
              </a:ext>
            </a:extLst>
          </p:cNvPr>
          <p:cNvSpPr txBox="1"/>
          <p:nvPr/>
        </p:nvSpPr>
        <p:spPr>
          <a:xfrm>
            <a:off x="2026753" y="2735547"/>
            <a:ext cx="1973262" cy="33451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2000" dirty="0"/>
              <a:t>Close / Cancel</a:t>
            </a:r>
            <a:endParaRPr lang="en-CA" sz="2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F8F784F-76C7-76DC-16F3-DCB4D532FC72}"/>
              </a:ext>
            </a:extLst>
          </p:cNvPr>
          <p:cNvSpPr txBox="1"/>
          <p:nvPr/>
        </p:nvSpPr>
        <p:spPr>
          <a:xfrm>
            <a:off x="1850315" y="3134374"/>
            <a:ext cx="2363490" cy="33451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2000" dirty="0"/>
              <a:t>Magnifying Glass / Search</a:t>
            </a:r>
            <a:endParaRPr lang="en-CA" sz="20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E878C82-42C2-A68B-C045-88C79341DB7E}"/>
              </a:ext>
            </a:extLst>
          </p:cNvPr>
          <p:cNvSpPr txBox="1"/>
          <p:nvPr/>
        </p:nvSpPr>
        <p:spPr>
          <a:xfrm>
            <a:off x="2036091" y="3906101"/>
            <a:ext cx="1973262" cy="33451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2000" dirty="0"/>
              <a:t>Undo / Return</a:t>
            </a:r>
            <a:endParaRPr lang="en-CA" sz="2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24C6B7A-A0D8-FFE6-5149-9A74846AF22C}"/>
              </a:ext>
            </a:extLst>
          </p:cNvPr>
          <p:cNvSpPr txBox="1"/>
          <p:nvPr/>
        </p:nvSpPr>
        <p:spPr>
          <a:xfrm>
            <a:off x="2026753" y="4468712"/>
            <a:ext cx="1973262" cy="33451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2000" dirty="0"/>
              <a:t>Settings</a:t>
            </a:r>
            <a:endParaRPr lang="en-CA" sz="20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0CF5328-4D2B-D141-D1F0-35AA5493D11D}"/>
              </a:ext>
            </a:extLst>
          </p:cNvPr>
          <p:cNvSpPr txBox="1"/>
          <p:nvPr/>
        </p:nvSpPr>
        <p:spPr>
          <a:xfrm>
            <a:off x="2066534" y="5040023"/>
            <a:ext cx="1973262" cy="33451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2000" dirty="0"/>
              <a:t>Pencil / Edit</a:t>
            </a:r>
            <a:endParaRPr lang="en-CA" sz="2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5697EB1-5B32-808C-505A-0A2D92617102}"/>
              </a:ext>
            </a:extLst>
          </p:cNvPr>
          <p:cNvSpPr txBox="1"/>
          <p:nvPr/>
        </p:nvSpPr>
        <p:spPr>
          <a:xfrm>
            <a:off x="2054357" y="5611334"/>
            <a:ext cx="1973262" cy="33451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2000" dirty="0"/>
              <a:t>Trash Can</a:t>
            </a:r>
            <a:endParaRPr lang="en-CA" sz="20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F7CE7C8-1828-255E-CDDC-DBE4560A21FD}"/>
              </a:ext>
            </a:extLst>
          </p:cNvPr>
          <p:cNvSpPr txBox="1"/>
          <p:nvPr/>
        </p:nvSpPr>
        <p:spPr>
          <a:xfrm>
            <a:off x="2051108" y="6182645"/>
            <a:ext cx="1973262" cy="33451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2000" dirty="0"/>
              <a:t>Plus / More</a:t>
            </a:r>
            <a:endParaRPr lang="en-CA" sz="20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D8A9E09-CD5E-5876-1FB7-8D2D80BC3552}"/>
              </a:ext>
            </a:extLst>
          </p:cNvPr>
          <p:cNvSpPr txBox="1"/>
          <p:nvPr/>
        </p:nvSpPr>
        <p:spPr>
          <a:xfrm>
            <a:off x="4662485" y="3311663"/>
            <a:ext cx="6998804" cy="33451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2000" dirty="0"/>
              <a:t>Magnify or zoom-in on something – or – search for something</a:t>
            </a:r>
            <a:endParaRPr lang="en-CA" sz="20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98D683E-78BB-1D19-7B71-61FCE387965F}"/>
              </a:ext>
            </a:extLst>
          </p:cNvPr>
          <p:cNvSpPr txBox="1"/>
          <p:nvPr/>
        </p:nvSpPr>
        <p:spPr>
          <a:xfrm>
            <a:off x="4662485" y="2749381"/>
            <a:ext cx="6998804" cy="33451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2000" dirty="0"/>
              <a:t>Closes the screen or app without saving</a:t>
            </a:r>
            <a:endParaRPr lang="en-CA" sz="20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2803904-3CAF-634A-F054-FD6AAB42502B}"/>
              </a:ext>
            </a:extLst>
          </p:cNvPr>
          <p:cNvSpPr txBox="1"/>
          <p:nvPr/>
        </p:nvSpPr>
        <p:spPr>
          <a:xfrm>
            <a:off x="4662485" y="2152106"/>
            <a:ext cx="6998804" cy="3695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2000" dirty="0"/>
              <a:t>Shows more options or additional settings</a:t>
            </a:r>
            <a:endParaRPr lang="en-CA" sz="20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9E0624C-9E38-34C5-CD99-FA465AD2CCFB}"/>
              </a:ext>
            </a:extLst>
          </p:cNvPr>
          <p:cNvSpPr txBox="1"/>
          <p:nvPr/>
        </p:nvSpPr>
        <p:spPr>
          <a:xfrm>
            <a:off x="4662485" y="3906101"/>
            <a:ext cx="6998804" cy="33451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2000" dirty="0"/>
              <a:t>Go back to the last page or undo last step</a:t>
            </a:r>
            <a:endParaRPr lang="en-CA" sz="20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E457215-5706-654C-3B53-8D209BE8BDD3}"/>
              </a:ext>
            </a:extLst>
          </p:cNvPr>
          <p:cNvSpPr txBox="1"/>
          <p:nvPr/>
        </p:nvSpPr>
        <p:spPr>
          <a:xfrm>
            <a:off x="4662485" y="4477741"/>
            <a:ext cx="6998804" cy="33451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2000" dirty="0"/>
              <a:t>The menu where you change how your device looks or works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B0A22B7-1D99-14BD-9733-A06D5F4EC1AE}"/>
              </a:ext>
            </a:extLst>
          </p:cNvPr>
          <p:cNvSpPr txBox="1"/>
          <p:nvPr/>
        </p:nvSpPr>
        <p:spPr>
          <a:xfrm>
            <a:off x="4662485" y="5040023"/>
            <a:ext cx="6998804" cy="33451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2000" dirty="0"/>
              <a:t>Edit, write or change something that already exists</a:t>
            </a:r>
            <a:endParaRPr lang="en-CA" sz="20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C87D5D5-711B-FD3F-CBD4-5EE362BAD95D}"/>
              </a:ext>
            </a:extLst>
          </p:cNvPr>
          <p:cNvSpPr txBox="1"/>
          <p:nvPr/>
        </p:nvSpPr>
        <p:spPr>
          <a:xfrm>
            <a:off x="4639468" y="5606032"/>
            <a:ext cx="6998804" cy="33451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2000" dirty="0"/>
              <a:t>Delete something</a:t>
            </a:r>
            <a:endParaRPr lang="en-CA" sz="20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F1D2A35-72F9-E37C-6E7D-6F90358EAC43}"/>
              </a:ext>
            </a:extLst>
          </p:cNvPr>
          <p:cNvSpPr txBox="1"/>
          <p:nvPr/>
        </p:nvSpPr>
        <p:spPr>
          <a:xfrm>
            <a:off x="4639468" y="6186979"/>
            <a:ext cx="6998804" cy="33451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/>
            <a:r>
              <a:rPr lang="en-US" sz="2000" dirty="0"/>
              <a:t>Add or create something new</a:t>
            </a:r>
          </a:p>
        </p:txBody>
      </p:sp>
    </p:spTree>
    <p:extLst>
      <p:ext uri="{BB962C8B-B14F-4D97-AF65-F5344CB8AC3E}">
        <p14:creationId xmlns:p14="http://schemas.microsoft.com/office/powerpoint/2010/main" val="4394659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2"/>
          <p:cNvSpPr txBox="1">
            <a:spLocks noGrp="1"/>
          </p:cNvSpPr>
          <p:nvPr>
            <p:ph type="body" idx="1"/>
          </p:nvPr>
        </p:nvSpPr>
        <p:spPr>
          <a:xfrm>
            <a:off x="2262984" y="4480023"/>
            <a:ext cx="7666031" cy="1133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79999" lvl="0" indent="-179999" algn="ctr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dirty="0">
                <a:solidFill>
                  <a:schemeClr val="accent4"/>
                </a:solidFill>
                <a:latin typeface="Argent CF" panose="00000500000000000000" pitchFamily="50" charset="0"/>
              </a:rPr>
              <a:t>Trust your best guess, we’ll review as a group</a:t>
            </a:r>
            <a:endParaRPr dirty="0">
              <a:solidFill>
                <a:schemeClr val="accent4"/>
              </a:solidFill>
              <a:latin typeface="Argent CF" panose="00000500000000000000" pitchFamily="50" charset="0"/>
            </a:endParaRPr>
          </a:p>
        </p:txBody>
      </p:sp>
      <p:sp>
        <p:nvSpPr>
          <p:cNvPr id="2" name="Google Shape;153;p8">
            <a:extLst>
              <a:ext uri="{FF2B5EF4-FFF2-40B4-BE49-F238E27FC236}">
                <a16:creationId xmlns:a16="http://schemas.microsoft.com/office/drawing/2014/main" id="{E4B7EFBD-DE86-00AB-89CC-8CFB62474EB7}"/>
              </a:ext>
            </a:extLst>
          </p:cNvPr>
          <p:cNvSpPr txBox="1">
            <a:spLocks/>
          </p:cNvSpPr>
          <p:nvPr/>
        </p:nvSpPr>
        <p:spPr>
          <a:xfrm>
            <a:off x="1885950" y="990600"/>
            <a:ext cx="8839200" cy="93785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0000" lnSpcReduction="200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sz="4000" dirty="0">
                <a:solidFill>
                  <a:schemeClr val="bg1"/>
                </a:solidFill>
                <a:latin typeface="Argent CF" panose="00000800000000000000" pitchFamily="50" charset="0"/>
              </a:rPr>
              <a:t>Activity: 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accent2"/>
                </a:solidFill>
              </a:rPr>
              <a:t>Icon Scavenger Hunt</a:t>
            </a:r>
          </a:p>
        </p:txBody>
      </p:sp>
      <p:sp>
        <p:nvSpPr>
          <p:cNvPr id="5" name="Google Shape;233;p18">
            <a:extLst>
              <a:ext uri="{FF2B5EF4-FFF2-40B4-BE49-F238E27FC236}">
                <a16:creationId xmlns:a16="http://schemas.microsoft.com/office/drawing/2014/main" id="{45E78669-DBAA-4617-6855-1DDB415A6157}"/>
              </a:ext>
            </a:extLst>
          </p:cNvPr>
          <p:cNvSpPr txBox="1">
            <a:spLocks/>
          </p:cNvSpPr>
          <p:nvPr/>
        </p:nvSpPr>
        <p:spPr>
          <a:xfrm>
            <a:off x="1885950" y="2597018"/>
            <a:ext cx="8199431" cy="211967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fontScale="92500"/>
          </a:bodyPr>
          <a:lstStyle>
            <a:lvl1pPr marL="457200" lvl="0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429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429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 indent="-180000">
              <a:spcBef>
                <a:spcPts val="0"/>
              </a:spcBef>
            </a:pPr>
            <a:r>
              <a:rPr lang="en-US" sz="3200" dirty="0">
                <a:solidFill>
                  <a:schemeClr val="bg1"/>
                </a:solidFill>
              </a:rPr>
              <a:t>Let’s</a:t>
            </a:r>
            <a:r>
              <a:rPr lang="en-US" sz="3200" b="1" dirty="0">
                <a:solidFill>
                  <a:schemeClr val="bg1"/>
                </a:solidFill>
              </a:rPr>
              <a:t> practice</a:t>
            </a:r>
            <a:r>
              <a:rPr lang="en-US" sz="3200" b="1" dirty="0">
                <a:solidFill>
                  <a:schemeClr val="accent2"/>
                </a:solidFill>
              </a:rPr>
              <a:t> </a:t>
            </a:r>
            <a:r>
              <a:rPr lang="en-US" sz="3200" b="1" dirty="0">
                <a:solidFill>
                  <a:schemeClr val="accent4"/>
                </a:solidFill>
              </a:rPr>
              <a:t>identifying icons </a:t>
            </a:r>
            <a:r>
              <a:rPr lang="en-US" sz="3200" dirty="0">
                <a:solidFill>
                  <a:schemeClr val="bg1"/>
                </a:solidFill>
              </a:rPr>
              <a:t>together.</a:t>
            </a:r>
          </a:p>
          <a:p>
            <a:pPr marL="180000" indent="-180000">
              <a:spcBef>
                <a:spcPts val="0"/>
              </a:spcBef>
            </a:pPr>
            <a:r>
              <a:rPr lang="en-US" sz="3200" dirty="0">
                <a:solidFill>
                  <a:schemeClr val="bg1"/>
                </a:solidFill>
              </a:rPr>
              <a:t>Use the </a:t>
            </a:r>
            <a:r>
              <a:rPr lang="en-US" sz="3200" b="1" dirty="0">
                <a:solidFill>
                  <a:schemeClr val="bg1"/>
                </a:solidFill>
              </a:rPr>
              <a:t>handout </a:t>
            </a:r>
            <a:r>
              <a:rPr lang="en-US" sz="3200" dirty="0">
                <a:solidFill>
                  <a:schemeClr val="bg1"/>
                </a:solidFill>
              </a:rPr>
              <a:t>to</a:t>
            </a:r>
            <a:r>
              <a:rPr lang="en-US" sz="3200" b="1" dirty="0">
                <a:solidFill>
                  <a:schemeClr val="bg1"/>
                </a:solidFill>
              </a:rPr>
              <a:t> match </a:t>
            </a:r>
            <a:r>
              <a:rPr lang="en-US" sz="3200" b="1" dirty="0">
                <a:solidFill>
                  <a:schemeClr val="accent4"/>
                </a:solidFill>
              </a:rPr>
              <a:t>each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>
                <a:solidFill>
                  <a:schemeClr val="accent4"/>
                </a:solidFill>
              </a:rPr>
              <a:t>icon</a:t>
            </a:r>
            <a:r>
              <a:rPr lang="en-US" sz="3200" b="1" dirty="0">
                <a:solidFill>
                  <a:schemeClr val="bg1"/>
                </a:solidFill>
              </a:rPr>
              <a:t> with </a:t>
            </a:r>
            <a:r>
              <a:rPr lang="en-US" sz="3200" b="1" dirty="0">
                <a:solidFill>
                  <a:schemeClr val="accent4"/>
                </a:solidFill>
              </a:rPr>
              <a:t>its meaning</a:t>
            </a:r>
            <a:r>
              <a:rPr lang="en-US" sz="3200" dirty="0">
                <a:solidFill>
                  <a:schemeClr val="bg1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69F16AD-6681-B62E-0725-CBA265C55B38}"/>
              </a:ext>
            </a:extLst>
          </p:cNvPr>
          <p:cNvSpPr/>
          <p:nvPr/>
        </p:nvSpPr>
        <p:spPr>
          <a:xfrm>
            <a:off x="0" y="308656"/>
            <a:ext cx="12191996" cy="681334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                   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E0B6F15-663A-2E01-D8D7-4D8C9CA1E115}"/>
              </a:ext>
            </a:extLst>
          </p:cNvPr>
          <p:cNvGrpSpPr/>
          <p:nvPr/>
        </p:nvGrpSpPr>
        <p:grpSpPr>
          <a:xfrm>
            <a:off x="0" y="190500"/>
            <a:ext cx="4902200" cy="907831"/>
            <a:chOff x="0" y="190500"/>
            <a:chExt cx="5191125" cy="907831"/>
          </a:xfrm>
          <a:solidFill>
            <a:schemeClr val="accent3"/>
          </a:solidFill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706340F-091F-9067-BF6D-2E441CD60DA3}"/>
                </a:ext>
              </a:extLst>
            </p:cNvPr>
            <p:cNvSpPr/>
            <p:nvPr/>
          </p:nvSpPr>
          <p:spPr>
            <a:xfrm>
              <a:off x="0" y="190500"/>
              <a:ext cx="4799824" cy="90783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7" name="Isosceles Triangle 6">
              <a:extLst>
                <a:ext uri="{FF2B5EF4-FFF2-40B4-BE49-F238E27FC236}">
                  <a16:creationId xmlns:a16="http://schemas.microsoft.com/office/drawing/2014/main" id="{5465B58C-FBE9-94EF-1877-CFA626A7451C}"/>
                </a:ext>
              </a:extLst>
            </p:cNvPr>
            <p:cNvSpPr/>
            <p:nvPr/>
          </p:nvSpPr>
          <p:spPr>
            <a:xfrm rot="5400000">
              <a:off x="4541559" y="448765"/>
              <a:ext cx="907830" cy="39130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8" name="Google Shape;110;p2">
            <a:extLst>
              <a:ext uri="{FF2B5EF4-FFF2-40B4-BE49-F238E27FC236}">
                <a16:creationId xmlns:a16="http://schemas.microsoft.com/office/drawing/2014/main" id="{2A2B209F-396F-2693-A1D3-975FBBEDE3CB}"/>
              </a:ext>
            </a:extLst>
          </p:cNvPr>
          <p:cNvSpPr txBox="1">
            <a:spLocks/>
          </p:cNvSpPr>
          <p:nvPr/>
        </p:nvSpPr>
        <p:spPr>
          <a:xfrm>
            <a:off x="334975" y="249577"/>
            <a:ext cx="6040425" cy="80010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b="1" dirty="0">
                <a:solidFill>
                  <a:schemeClr val="bg1"/>
                </a:solidFill>
              </a:rPr>
              <a:t>Everyday Tools</a:t>
            </a:r>
          </a:p>
        </p:txBody>
      </p:sp>
      <p:sp>
        <p:nvSpPr>
          <p:cNvPr id="9" name="Google Shape;110;p2">
            <a:extLst>
              <a:ext uri="{FF2B5EF4-FFF2-40B4-BE49-F238E27FC236}">
                <a16:creationId xmlns:a16="http://schemas.microsoft.com/office/drawing/2014/main" id="{7A73B74D-E2A9-81A0-5A2A-DD4C69113719}"/>
              </a:ext>
            </a:extLst>
          </p:cNvPr>
          <p:cNvSpPr txBox="1">
            <a:spLocks/>
          </p:cNvSpPr>
          <p:nvPr/>
        </p:nvSpPr>
        <p:spPr>
          <a:xfrm>
            <a:off x="6096000" y="308656"/>
            <a:ext cx="6095999" cy="681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4400"/>
              <a:buFont typeface="Arial"/>
              <a:buNone/>
            </a:pPr>
            <a:r>
              <a:rPr lang="en-US" sz="2000" dirty="0">
                <a:latin typeface="Argent CF" panose="00000500000000000000" pitchFamily="50" charset="0"/>
              </a:rPr>
              <a:t>Module One | </a:t>
            </a:r>
            <a:r>
              <a:rPr lang="en-US" sz="2000" b="1" spc="-50" dirty="0">
                <a:solidFill>
                  <a:schemeClr val="accent3"/>
                </a:solidFill>
                <a:latin typeface="Argent CF" panose="00000500000000000000" pitchFamily="50" charset="0"/>
              </a:rPr>
              <a:t>Getting to Know Your Device</a:t>
            </a:r>
          </a:p>
        </p:txBody>
      </p:sp>
      <p:sp>
        <p:nvSpPr>
          <p:cNvPr id="11" name="Google Shape;183;p12">
            <a:extLst>
              <a:ext uri="{FF2B5EF4-FFF2-40B4-BE49-F238E27FC236}">
                <a16:creationId xmlns:a16="http://schemas.microsoft.com/office/drawing/2014/main" id="{08E44E4F-598B-AE16-7090-292934248182}"/>
              </a:ext>
            </a:extLst>
          </p:cNvPr>
          <p:cNvSpPr txBox="1">
            <a:spLocks/>
          </p:cNvSpPr>
          <p:nvPr/>
        </p:nvSpPr>
        <p:spPr>
          <a:xfrm>
            <a:off x="703273" y="2668806"/>
            <a:ext cx="5303827" cy="19939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457200" lvl="0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429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429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-1800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</a:pPr>
            <a:r>
              <a:rPr lang="en-US" spc="-150" dirty="0">
                <a:solidFill>
                  <a:schemeClr val="accent3"/>
                </a:solidFill>
                <a:latin typeface="Argent CF" panose="00000500000000000000" pitchFamily="50" charset="0"/>
              </a:rPr>
              <a:t>Android tablets come with built-in apps that you can use </a:t>
            </a:r>
            <a:r>
              <a:rPr lang="en-US" b="1" spc="-150" dirty="0">
                <a:solidFill>
                  <a:schemeClr val="accent3"/>
                </a:solidFill>
                <a:latin typeface="Argent CF" panose="00000500000000000000" pitchFamily="50" charset="0"/>
              </a:rPr>
              <a:t>right now</a:t>
            </a:r>
            <a:r>
              <a:rPr lang="en-US" spc="-150" dirty="0">
                <a:solidFill>
                  <a:schemeClr val="accent3"/>
                </a:solidFill>
                <a:latin typeface="Argent CF" panose="00000500000000000000" pitchFamily="50" charset="0"/>
              </a:rPr>
              <a:t>.</a:t>
            </a:r>
          </a:p>
        </p:txBody>
      </p:sp>
      <p:sp>
        <p:nvSpPr>
          <p:cNvPr id="20" name="Google Shape;246;p20">
            <a:extLst>
              <a:ext uri="{FF2B5EF4-FFF2-40B4-BE49-F238E27FC236}">
                <a16:creationId xmlns:a16="http://schemas.microsoft.com/office/drawing/2014/main" id="{A8A8A5C0-F1AE-22F9-C0D3-302F7FCFA504}"/>
              </a:ext>
            </a:extLst>
          </p:cNvPr>
          <p:cNvSpPr txBox="1">
            <a:spLocks/>
          </p:cNvSpPr>
          <p:nvPr/>
        </p:nvSpPr>
        <p:spPr>
          <a:xfrm>
            <a:off x="6117939" y="1167834"/>
            <a:ext cx="5739088" cy="4767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228600" lvl="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 panose="020B0604020202020204" pitchFamily="34" charset="0"/>
              <a:buNone/>
              <a:defRPr sz="2400" b="1" kern="12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800" lvl="1" indent="-228600" algn="ctr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ctr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ctr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ctr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381000">
              <a:lnSpc>
                <a:spcPct val="150000"/>
              </a:lnSpc>
              <a:spcBef>
                <a:spcPts val="15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3"/>
                </a:solidFill>
                <a:latin typeface="+mn-lt"/>
              </a:rPr>
              <a:t>Camera</a:t>
            </a:r>
            <a:r>
              <a:rPr lang="en-US" sz="2800" b="0" dirty="0">
                <a:solidFill>
                  <a:schemeClr val="tx1"/>
                </a:solidFill>
                <a:latin typeface="+mn-lt"/>
              </a:rPr>
              <a:t>:</a:t>
            </a:r>
            <a:r>
              <a:rPr lang="en-US" sz="28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800" b="0" dirty="0">
                <a:solidFill>
                  <a:schemeClr val="tx1"/>
                </a:solidFill>
                <a:latin typeface="+mn-lt"/>
              </a:rPr>
              <a:t>Takes photos</a:t>
            </a:r>
          </a:p>
          <a:p>
            <a:pPr marL="457200" indent="-381000">
              <a:lnSpc>
                <a:spcPct val="150000"/>
              </a:lnSpc>
              <a:spcBef>
                <a:spcPts val="15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3"/>
                </a:solidFill>
                <a:latin typeface="+mn-lt"/>
              </a:rPr>
              <a:t>Calculator</a:t>
            </a:r>
            <a:r>
              <a:rPr lang="en-US" sz="2800" b="0" dirty="0">
                <a:solidFill>
                  <a:schemeClr val="tx1"/>
                </a:solidFill>
                <a:latin typeface="+mn-lt"/>
              </a:rPr>
              <a:t>: Do math</a:t>
            </a:r>
          </a:p>
          <a:p>
            <a:pPr marL="457200" indent="-381000">
              <a:lnSpc>
                <a:spcPct val="150000"/>
              </a:lnSpc>
              <a:spcBef>
                <a:spcPts val="15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3"/>
                </a:solidFill>
                <a:latin typeface="+mn-lt"/>
              </a:rPr>
              <a:t>Clock</a:t>
            </a:r>
            <a:r>
              <a:rPr lang="en-US" sz="2800" b="0" dirty="0">
                <a:solidFill>
                  <a:schemeClr val="tx1"/>
                </a:solidFill>
                <a:latin typeface="+mn-lt"/>
              </a:rPr>
              <a:t>: Set alarms and timers</a:t>
            </a:r>
          </a:p>
          <a:p>
            <a:pPr marL="457200" indent="-381000">
              <a:lnSpc>
                <a:spcPct val="150000"/>
              </a:lnSpc>
              <a:spcBef>
                <a:spcPts val="15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3"/>
                </a:solidFill>
                <a:latin typeface="+mn-lt"/>
              </a:rPr>
              <a:t>Maps</a:t>
            </a:r>
            <a:r>
              <a:rPr lang="en-US" sz="2800" b="0" dirty="0">
                <a:solidFill>
                  <a:schemeClr val="tx1"/>
                </a:solidFill>
                <a:latin typeface="+mn-lt"/>
              </a:rPr>
              <a:t>: Find directions</a:t>
            </a:r>
          </a:p>
          <a:p>
            <a:pPr marL="457200" indent="-381000">
              <a:lnSpc>
                <a:spcPct val="150000"/>
              </a:lnSpc>
              <a:spcBef>
                <a:spcPts val="15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  <a:latin typeface="+mn-lt"/>
            </a:endParaRPr>
          </a:p>
          <a:p>
            <a:pPr marL="180000" indent="-180000">
              <a:lnSpc>
                <a:spcPct val="150000"/>
              </a:lnSpc>
              <a:buClr>
                <a:schemeClr val="dk1"/>
              </a:buClr>
            </a:pPr>
            <a:endParaRPr lang="en-US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3E6F2207-946E-C12A-9AEA-08502604ED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8881" y="4614054"/>
            <a:ext cx="10050362" cy="1994369"/>
          </a:xfrm>
          <a:prstGeom prst="rect">
            <a:avLst/>
          </a:prstGeom>
          <a:effectLst>
            <a:outerShdw blurRad="190500" dist="317500" dir="2700000" algn="tl" rotWithShape="0">
              <a:prstClr val="black">
                <a:alpha val="20000"/>
              </a:prstClr>
            </a:outerShdw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61">
          <a:extLst>
            <a:ext uri="{FF2B5EF4-FFF2-40B4-BE49-F238E27FC236}">
              <a16:creationId xmlns:a16="http://schemas.microsoft.com/office/drawing/2014/main" id="{CC0ECE23-8ED1-3FF2-3B57-79FB39D6F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3;p8">
            <a:extLst>
              <a:ext uri="{FF2B5EF4-FFF2-40B4-BE49-F238E27FC236}">
                <a16:creationId xmlns:a16="http://schemas.microsoft.com/office/drawing/2014/main" id="{3BEAC634-89B2-68C5-3BF3-9212E3C7803B}"/>
              </a:ext>
            </a:extLst>
          </p:cNvPr>
          <p:cNvSpPr txBox="1">
            <a:spLocks/>
          </p:cNvSpPr>
          <p:nvPr/>
        </p:nvSpPr>
        <p:spPr>
          <a:xfrm>
            <a:off x="1885950" y="990600"/>
            <a:ext cx="8839200" cy="93785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 fontScale="90000" lnSpcReduction="200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sz="4000" dirty="0">
                <a:solidFill>
                  <a:schemeClr val="bg1"/>
                </a:solidFill>
                <a:latin typeface="Argent CF" panose="00000800000000000000" pitchFamily="50" charset="0"/>
              </a:rPr>
              <a:t>Activity: 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2"/>
                </a:solidFill>
              </a:rPr>
              <a:t>Set an Alarm</a:t>
            </a:r>
          </a:p>
        </p:txBody>
      </p:sp>
      <p:sp>
        <p:nvSpPr>
          <p:cNvPr id="5" name="Google Shape;233;p18">
            <a:extLst>
              <a:ext uri="{FF2B5EF4-FFF2-40B4-BE49-F238E27FC236}">
                <a16:creationId xmlns:a16="http://schemas.microsoft.com/office/drawing/2014/main" id="{B710B79C-BF51-C134-F657-0C5A3A7D44B6}"/>
              </a:ext>
            </a:extLst>
          </p:cNvPr>
          <p:cNvSpPr txBox="1">
            <a:spLocks/>
          </p:cNvSpPr>
          <p:nvPr/>
        </p:nvSpPr>
        <p:spPr>
          <a:xfrm>
            <a:off x="1838325" y="1928452"/>
            <a:ext cx="8515350" cy="130677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457200" lvl="0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429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429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-180000">
              <a:spcBef>
                <a:spcPts val="0"/>
              </a:spcBef>
            </a:pPr>
            <a:r>
              <a:rPr lang="en-US" sz="2400" dirty="0">
                <a:solidFill>
                  <a:schemeClr val="bg1"/>
                </a:solidFill>
              </a:rPr>
              <a:t>Now that we’re familiar with some of the everyday tools on our tablets, 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let’s</a:t>
            </a:r>
            <a:r>
              <a:rPr lang="en-US" sz="2400" b="1" dirty="0">
                <a:solidFill>
                  <a:schemeClr val="bg1"/>
                </a:solidFill>
              </a:rPr>
              <a:t> practice</a:t>
            </a:r>
            <a:r>
              <a:rPr lang="en-US" sz="2400" b="1" dirty="0">
                <a:solidFill>
                  <a:schemeClr val="accent2"/>
                </a:solidFill>
              </a:rPr>
              <a:t> </a:t>
            </a:r>
            <a:r>
              <a:rPr lang="en-US" sz="2400" b="1" dirty="0">
                <a:solidFill>
                  <a:schemeClr val="bg2"/>
                </a:solidFill>
              </a:rPr>
              <a:t>setting an alarm</a:t>
            </a:r>
            <a:r>
              <a:rPr lang="en-US" sz="2400" b="1" dirty="0">
                <a:solidFill>
                  <a:schemeClr val="accent4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together.</a:t>
            </a:r>
          </a:p>
        </p:txBody>
      </p:sp>
      <p:sp>
        <p:nvSpPr>
          <p:cNvPr id="6" name="Google Shape;279;p24">
            <a:extLst>
              <a:ext uri="{FF2B5EF4-FFF2-40B4-BE49-F238E27FC236}">
                <a16:creationId xmlns:a16="http://schemas.microsoft.com/office/drawing/2014/main" id="{29A84C75-79F0-62DA-3AEF-C36D78CA9332}"/>
              </a:ext>
            </a:extLst>
          </p:cNvPr>
          <p:cNvSpPr txBox="1">
            <a:spLocks/>
          </p:cNvSpPr>
          <p:nvPr/>
        </p:nvSpPr>
        <p:spPr>
          <a:xfrm>
            <a:off x="1838325" y="3149166"/>
            <a:ext cx="5581650" cy="44247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 indent="-180000">
              <a:lnSpc>
                <a:spcPct val="150000"/>
              </a:lnSpc>
              <a:spcBef>
                <a:spcPts val="0"/>
              </a:spcBef>
              <a:buClr>
                <a:schemeClr val="bg1"/>
              </a:buClr>
              <a:buSzPct val="100000"/>
              <a:buFont typeface="Arial"/>
              <a:buAutoNum type="arabicPeriod"/>
            </a:pPr>
            <a:r>
              <a:rPr lang="en-US" sz="2400" dirty="0">
                <a:solidFill>
                  <a:schemeClr val="bg1"/>
                </a:solidFill>
              </a:rPr>
              <a:t>  Find the </a:t>
            </a:r>
            <a:r>
              <a:rPr lang="en-US" sz="2400" b="1" dirty="0">
                <a:solidFill>
                  <a:schemeClr val="accent4"/>
                </a:solidFill>
              </a:rPr>
              <a:t>clock app </a:t>
            </a:r>
            <a:r>
              <a:rPr lang="en-US" sz="2400" dirty="0">
                <a:solidFill>
                  <a:schemeClr val="bg1"/>
                </a:solidFill>
              </a:rPr>
              <a:t>on your </a:t>
            </a:r>
            <a:r>
              <a:rPr lang="en-US" sz="2400" b="1" dirty="0">
                <a:solidFill>
                  <a:schemeClr val="bg1"/>
                </a:solidFill>
              </a:rPr>
              <a:t>home screen</a:t>
            </a:r>
          </a:p>
          <a:p>
            <a:pPr marL="180000" indent="-180000">
              <a:lnSpc>
                <a:spcPct val="150000"/>
              </a:lnSpc>
              <a:spcBef>
                <a:spcPts val="1200"/>
              </a:spcBef>
              <a:buClr>
                <a:schemeClr val="bg1"/>
              </a:buClr>
              <a:buSzPct val="100000"/>
              <a:buFont typeface="Arial"/>
              <a:buAutoNum type="arabicPeriod"/>
            </a:pPr>
            <a:r>
              <a:rPr lang="en-US" sz="2400" dirty="0">
                <a:solidFill>
                  <a:schemeClr val="bg1"/>
                </a:solidFill>
              </a:rPr>
              <a:t>  </a:t>
            </a:r>
            <a:r>
              <a:rPr lang="en-US" sz="2400" b="1" dirty="0">
                <a:solidFill>
                  <a:schemeClr val="accent4"/>
                </a:solidFill>
              </a:rPr>
              <a:t>Tap</a:t>
            </a:r>
            <a:r>
              <a:rPr lang="en-US" sz="2400" dirty="0">
                <a:solidFill>
                  <a:schemeClr val="bg1"/>
                </a:solidFill>
              </a:rPr>
              <a:t> to open it</a:t>
            </a:r>
          </a:p>
          <a:p>
            <a:pPr marL="180000" indent="-180000">
              <a:lnSpc>
                <a:spcPct val="150000"/>
              </a:lnSpc>
              <a:spcBef>
                <a:spcPts val="1200"/>
              </a:spcBef>
              <a:buClr>
                <a:schemeClr val="bg1"/>
              </a:buClr>
              <a:buSzPct val="100000"/>
              <a:buFont typeface="Arial"/>
              <a:buAutoNum type="arabicPeriod"/>
            </a:pPr>
            <a:r>
              <a:rPr lang="en-US" sz="2400" dirty="0">
                <a:solidFill>
                  <a:schemeClr val="bg1"/>
                </a:solidFill>
              </a:rPr>
              <a:t>  Find the </a:t>
            </a:r>
            <a:r>
              <a:rPr lang="en-US" sz="2400" b="1" dirty="0">
                <a:solidFill>
                  <a:schemeClr val="accent4"/>
                </a:solidFill>
              </a:rPr>
              <a:t>alarm section</a:t>
            </a:r>
          </a:p>
          <a:p>
            <a:pPr marL="180000" indent="-180000">
              <a:lnSpc>
                <a:spcPct val="150000"/>
              </a:lnSpc>
              <a:spcBef>
                <a:spcPts val="1200"/>
              </a:spcBef>
              <a:buClr>
                <a:schemeClr val="bg1"/>
              </a:buClr>
              <a:buSzPct val="100000"/>
              <a:buFont typeface="Arial"/>
              <a:buAutoNum type="arabicPeriod"/>
            </a:pPr>
            <a:r>
              <a:rPr lang="en-US" sz="2400" dirty="0">
                <a:solidFill>
                  <a:schemeClr val="bg1"/>
                </a:solidFill>
              </a:rPr>
              <a:t>  </a:t>
            </a:r>
            <a:r>
              <a:rPr lang="en-US" sz="2400" b="1" dirty="0">
                <a:solidFill>
                  <a:schemeClr val="accent4"/>
                </a:solidFill>
              </a:rPr>
              <a:t>Set an alarm</a:t>
            </a:r>
            <a:r>
              <a:rPr lang="en-US" sz="2400" dirty="0">
                <a:solidFill>
                  <a:schemeClr val="accent4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for </a:t>
            </a:r>
            <a:r>
              <a:rPr lang="en-US" sz="2400" b="1" dirty="0">
                <a:solidFill>
                  <a:schemeClr val="accent4"/>
                </a:solidFill>
              </a:rPr>
              <a:t>2 minutes </a:t>
            </a:r>
            <a:r>
              <a:rPr lang="en-US" sz="2400" dirty="0">
                <a:solidFill>
                  <a:schemeClr val="bg1"/>
                </a:solidFill>
              </a:rPr>
              <a:t>from now</a:t>
            </a:r>
          </a:p>
          <a:p>
            <a:pPr marL="180000" indent="-180000">
              <a:lnSpc>
                <a:spcPct val="150000"/>
              </a:lnSpc>
              <a:spcBef>
                <a:spcPts val="1200"/>
              </a:spcBef>
              <a:buClr>
                <a:schemeClr val="dk1"/>
              </a:buClr>
              <a:buSzPts val="2400"/>
              <a:buFont typeface="Arial" panose="020B0604020202020204" pitchFamily="34" charset="0"/>
              <a:buNone/>
            </a:pPr>
            <a:endParaRPr lang="en-US" sz="180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D22B710-277B-012E-1C90-9BAF11379C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33913" y="3536842"/>
            <a:ext cx="2933700" cy="219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5138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1">
          <a:extLst>
            <a:ext uri="{FF2B5EF4-FFF2-40B4-BE49-F238E27FC236}">
              <a16:creationId xmlns:a16="http://schemas.microsoft.com/office/drawing/2014/main" id="{0F89D6CF-70F7-2658-3D01-205287EAB5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8">
            <a:extLst>
              <a:ext uri="{FF2B5EF4-FFF2-40B4-BE49-F238E27FC236}">
                <a16:creationId xmlns:a16="http://schemas.microsoft.com/office/drawing/2014/main" id="{D8265E9C-000C-FAD1-D2D6-4C0ABC0EF78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885950" y="2157994"/>
            <a:ext cx="8839200" cy="5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</a:pPr>
            <a:r>
              <a:rPr lang="en-US" sz="2800" b="0" dirty="0">
                <a:solidFill>
                  <a:schemeClr val="bg1"/>
                </a:solidFill>
                <a:latin typeface="+mn-lt"/>
              </a:rPr>
              <a:t>How could these tools </a:t>
            </a:r>
            <a:r>
              <a:rPr lang="en-US" sz="2800" dirty="0">
                <a:solidFill>
                  <a:schemeClr val="accent2"/>
                </a:solidFill>
                <a:latin typeface="+mn-lt"/>
              </a:rPr>
              <a:t>help with self-care</a:t>
            </a:r>
            <a:r>
              <a:rPr lang="en-US" sz="2800" b="0" dirty="0">
                <a:solidFill>
                  <a:schemeClr val="bg1"/>
                </a:solidFill>
                <a:latin typeface="+mn-lt"/>
              </a:rPr>
              <a:t>?</a:t>
            </a: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</a:pPr>
            <a:endParaRPr dirty="0"/>
          </a:p>
        </p:txBody>
      </p:sp>
      <p:sp>
        <p:nvSpPr>
          <p:cNvPr id="153" name="Google Shape;153;p8">
            <a:extLst>
              <a:ext uri="{FF2B5EF4-FFF2-40B4-BE49-F238E27FC236}">
                <a16:creationId xmlns:a16="http://schemas.microsoft.com/office/drawing/2014/main" id="{3B61F555-B78C-8A1A-5D92-37C7432B7E7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85950" y="990600"/>
            <a:ext cx="8839200" cy="937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sz="4000" dirty="0">
                <a:solidFill>
                  <a:schemeClr val="bg1"/>
                </a:solidFill>
                <a:latin typeface="Argent CF" panose="00000800000000000000" pitchFamily="50" charset="0"/>
              </a:rPr>
              <a:t>Discussion: 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rgbClr val="B4F3E2"/>
                </a:solidFill>
              </a:rPr>
              <a:t>Self-Care &amp; Your Device</a:t>
            </a:r>
            <a:endParaRPr b="1" dirty="0">
              <a:solidFill>
                <a:srgbClr val="B4F3E2"/>
              </a:solidFill>
            </a:endParaRPr>
          </a:p>
        </p:txBody>
      </p:sp>
      <p:sp>
        <p:nvSpPr>
          <p:cNvPr id="154" name="Google Shape;154;p8">
            <a:extLst>
              <a:ext uri="{FF2B5EF4-FFF2-40B4-BE49-F238E27FC236}">
                <a16:creationId xmlns:a16="http://schemas.microsoft.com/office/drawing/2014/main" id="{C6D9BEE3-E154-4A33-6B52-E21B3647544B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928221" y="2899064"/>
            <a:ext cx="8473079" cy="3482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368300" indent="-342900">
              <a:lnSpc>
                <a:spcPct val="170000"/>
              </a:lnSpc>
              <a:spcBef>
                <a:spcPts val="0"/>
              </a:spcBef>
              <a:buClr>
                <a:srgbClr val="FFFFFF"/>
              </a:buClr>
              <a:buSzPts val="2000"/>
              <a:buFont typeface="Wingdings" panose="05000000000000000000" pitchFamily="2" charset="2"/>
              <a:buChar char="ü"/>
            </a:pPr>
            <a:r>
              <a:rPr lang="en-US" sz="3100" b="1" dirty="0">
                <a:solidFill>
                  <a:schemeClr val="accent2"/>
                </a:solidFill>
              </a:rPr>
              <a:t>Camera: </a:t>
            </a:r>
            <a:r>
              <a:rPr lang="en-US" sz="3100" dirty="0">
                <a:solidFill>
                  <a:schemeClr val="bg1"/>
                </a:solidFill>
              </a:rPr>
              <a:t>Capture happy moments or things you want to remember</a:t>
            </a:r>
          </a:p>
          <a:p>
            <a:pPr marL="368300" indent="-342900">
              <a:lnSpc>
                <a:spcPct val="170000"/>
              </a:lnSpc>
              <a:spcBef>
                <a:spcPts val="0"/>
              </a:spcBef>
              <a:buClr>
                <a:srgbClr val="FFFFFF"/>
              </a:buClr>
              <a:buSzPts val="2000"/>
              <a:buFont typeface="Wingdings" panose="05000000000000000000" pitchFamily="2" charset="2"/>
              <a:buChar char="ü"/>
            </a:pPr>
            <a:r>
              <a:rPr lang="en-US" sz="3100" b="1" dirty="0">
                <a:solidFill>
                  <a:schemeClr val="accent2"/>
                </a:solidFill>
              </a:rPr>
              <a:t>Clock: </a:t>
            </a:r>
            <a:r>
              <a:rPr lang="en-US" sz="3100" dirty="0">
                <a:solidFill>
                  <a:schemeClr val="bg1"/>
                </a:solidFill>
              </a:rPr>
              <a:t>Reminders for medication or appointments</a:t>
            </a:r>
          </a:p>
          <a:p>
            <a:pPr marL="368300" indent="-342900">
              <a:lnSpc>
                <a:spcPct val="170000"/>
              </a:lnSpc>
              <a:spcBef>
                <a:spcPts val="0"/>
              </a:spcBef>
              <a:buClr>
                <a:srgbClr val="FFFFFF"/>
              </a:buClr>
              <a:buSzPts val="2000"/>
              <a:buFont typeface="Wingdings" panose="05000000000000000000" pitchFamily="2" charset="2"/>
              <a:buChar char="ü"/>
            </a:pPr>
            <a:r>
              <a:rPr lang="en-US" sz="3100" b="1" dirty="0">
                <a:solidFill>
                  <a:schemeClr val="accent2"/>
                </a:solidFill>
              </a:rPr>
              <a:t>Calculator: </a:t>
            </a:r>
            <a:r>
              <a:rPr lang="en-US" sz="3100" dirty="0">
                <a:solidFill>
                  <a:schemeClr val="bg1"/>
                </a:solidFill>
              </a:rPr>
              <a:t>Budget tracking</a:t>
            </a:r>
          </a:p>
          <a:p>
            <a:pPr marL="368300" indent="-342900">
              <a:lnSpc>
                <a:spcPct val="170000"/>
              </a:lnSpc>
              <a:spcBef>
                <a:spcPts val="0"/>
              </a:spcBef>
              <a:buClr>
                <a:srgbClr val="FFFFFF"/>
              </a:buClr>
              <a:buSzPts val="2000"/>
              <a:buFont typeface="Wingdings" panose="05000000000000000000" pitchFamily="2" charset="2"/>
              <a:buChar char="ü"/>
            </a:pPr>
            <a:r>
              <a:rPr lang="en-US" sz="3100" b="1" dirty="0">
                <a:solidFill>
                  <a:schemeClr val="accent2"/>
                </a:solidFill>
              </a:rPr>
              <a:t>Maps: </a:t>
            </a:r>
            <a:r>
              <a:rPr lang="en-US" sz="3100" dirty="0">
                <a:solidFill>
                  <a:schemeClr val="bg1"/>
                </a:solidFill>
              </a:rPr>
              <a:t>Find your way to new places safely</a:t>
            </a:r>
          </a:p>
          <a:p>
            <a:pPr marL="25400" indent="0">
              <a:spcBef>
                <a:spcPts val="0"/>
              </a:spcBef>
              <a:buClr>
                <a:srgbClr val="FFFFFF"/>
              </a:buClr>
              <a:buSzPts val="2000"/>
            </a:pPr>
            <a:endParaRPr lang="en-US" sz="2400" b="1" dirty="0">
              <a:solidFill>
                <a:schemeClr val="accent4"/>
              </a:solidFill>
            </a:endParaRPr>
          </a:p>
          <a:p>
            <a:pPr marL="25400" indent="0" algn="ctr">
              <a:spcBef>
                <a:spcPts val="0"/>
              </a:spcBef>
              <a:buClr>
                <a:srgbClr val="FFFFFF"/>
              </a:buClr>
              <a:buSzPts val="2000"/>
            </a:pPr>
            <a:r>
              <a:rPr lang="en-US" sz="3100" dirty="0">
                <a:solidFill>
                  <a:schemeClr val="accent4"/>
                </a:solidFill>
                <a:latin typeface="Argent CF" panose="00000500000000000000" pitchFamily="50" charset="0"/>
              </a:rPr>
              <a:t>Is there anything else you can think of?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8ED69A8-9049-E8F7-F9EA-758CC321DC5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-6250" b="-4373"/>
          <a:stretch>
            <a:fillRect/>
          </a:stretch>
        </p:blipFill>
        <p:spPr>
          <a:xfrm>
            <a:off x="8345676" y="3958936"/>
            <a:ext cx="2889959" cy="3196937"/>
          </a:xfrm>
          <a:prstGeom prst="rect">
            <a:avLst/>
          </a:prstGeom>
          <a:effectLst>
            <a:outerShdw blurRad="101600" dist="101600" dir="16200000" rotWithShape="0">
              <a:prstClr val="black">
                <a:alpha val="48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92434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" grpId="0" uiExpand="1" build="allAtOnce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7">
          <a:extLst>
            <a:ext uri="{FF2B5EF4-FFF2-40B4-BE49-F238E27FC236}">
              <a16:creationId xmlns:a16="http://schemas.microsoft.com/office/drawing/2014/main" id="{5630738A-660A-F0C0-C765-2F6EA7C57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FC46F4-6475-EA52-A1D8-F1F3174B7A32}"/>
              </a:ext>
            </a:extLst>
          </p:cNvPr>
          <p:cNvSpPr/>
          <p:nvPr/>
        </p:nvSpPr>
        <p:spPr>
          <a:xfrm>
            <a:off x="0" y="308656"/>
            <a:ext cx="12191996" cy="681334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                   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F730964-5617-269C-D109-8505710A5CAB}"/>
              </a:ext>
            </a:extLst>
          </p:cNvPr>
          <p:cNvGrpSpPr/>
          <p:nvPr/>
        </p:nvGrpSpPr>
        <p:grpSpPr>
          <a:xfrm>
            <a:off x="0" y="190500"/>
            <a:ext cx="6388100" cy="907831"/>
            <a:chOff x="0" y="190500"/>
            <a:chExt cx="5191125" cy="907831"/>
          </a:xfrm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71587B0-DF79-EE97-17B6-F2B8B40AB551}"/>
                </a:ext>
              </a:extLst>
            </p:cNvPr>
            <p:cNvSpPr/>
            <p:nvPr/>
          </p:nvSpPr>
          <p:spPr>
            <a:xfrm>
              <a:off x="0" y="190500"/>
              <a:ext cx="4799824" cy="907830"/>
            </a:xfrm>
            <a:prstGeom prst="rect">
              <a:avLst/>
            </a:prstGeom>
            <a:solidFill>
              <a:srgbClr val="EE7100"/>
            </a:solidFill>
            <a:ln>
              <a:noFill/>
            </a:ln>
            <a:effectLst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7" name="Isosceles Triangle 6">
              <a:extLst>
                <a:ext uri="{FF2B5EF4-FFF2-40B4-BE49-F238E27FC236}">
                  <a16:creationId xmlns:a16="http://schemas.microsoft.com/office/drawing/2014/main" id="{30D8D118-BBAF-9EC3-321B-BD8D1767F3D7}"/>
                </a:ext>
              </a:extLst>
            </p:cNvPr>
            <p:cNvSpPr/>
            <p:nvPr/>
          </p:nvSpPr>
          <p:spPr>
            <a:xfrm rot="5400000">
              <a:off x="4541559" y="448765"/>
              <a:ext cx="907830" cy="391302"/>
            </a:xfrm>
            <a:prstGeom prst="triangle">
              <a:avLst/>
            </a:prstGeom>
            <a:solidFill>
              <a:srgbClr val="EE71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8" name="Google Shape;110;p2">
            <a:extLst>
              <a:ext uri="{FF2B5EF4-FFF2-40B4-BE49-F238E27FC236}">
                <a16:creationId xmlns:a16="http://schemas.microsoft.com/office/drawing/2014/main" id="{E387C62C-FB50-8544-6774-5EDFEBEE140B}"/>
              </a:ext>
            </a:extLst>
          </p:cNvPr>
          <p:cNvSpPr txBox="1">
            <a:spLocks/>
          </p:cNvSpPr>
          <p:nvPr/>
        </p:nvSpPr>
        <p:spPr>
          <a:xfrm>
            <a:off x="334975" y="249577"/>
            <a:ext cx="5761025" cy="80010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b="1" dirty="0">
                <a:solidFill>
                  <a:schemeClr val="bg1"/>
                </a:solidFill>
              </a:rPr>
              <a:t>Things to Remember</a:t>
            </a:r>
          </a:p>
        </p:txBody>
      </p:sp>
      <p:sp>
        <p:nvSpPr>
          <p:cNvPr id="9" name="Google Shape;110;p2">
            <a:extLst>
              <a:ext uri="{FF2B5EF4-FFF2-40B4-BE49-F238E27FC236}">
                <a16:creationId xmlns:a16="http://schemas.microsoft.com/office/drawing/2014/main" id="{57A05735-4FE9-49E2-7EFE-CE476674C368}"/>
              </a:ext>
            </a:extLst>
          </p:cNvPr>
          <p:cNvSpPr txBox="1">
            <a:spLocks/>
          </p:cNvSpPr>
          <p:nvPr/>
        </p:nvSpPr>
        <p:spPr>
          <a:xfrm>
            <a:off x="6096000" y="308656"/>
            <a:ext cx="6095999" cy="681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4400"/>
              <a:buFont typeface="Arial"/>
              <a:buNone/>
            </a:pPr>
            <a:r>
              <a:rPr lang="en-US" sz="2000" dirty="0">
                <a:latin typeface="Argent CF" panose="00000500000000000000" pitchFamily="50" charset="0"/>
              </a:rPr>
              <a:t>Module One | </a:t>
            </a:r>
            <a:r>
              <a:rPr lang="en-US" sz="2000" b="1" spc="-50" dirty="0">
                <a:solidFill>
                  <a:schemeClr val="accent3"/>
                </a:solidFill>
                <a:latin typeface="Argent CF" panose="00000500000000000000" pitchFamily="50" charset="0"/>
              </a:rPr>
              <a:t>Getting to Know Your Device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A9160DA-323C-BDBC-0953-1F934E9E48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0896" y="830262"/>
            <a:ext cx="9270207" cy="6180138"/>
          </a:xfrm>
          <a:prstGeom prst="rect">
            <a:avLst/>
          </a:prstGeom>
          <a:effectLst>
            <a:outerShdw blurRad="101600" dist="88900" dir="4200000" sx="101000" sy="101000" algn="tl" rotWithShape="0">
              <a:prstClr val="black">
                <a:alpha val="30000"/>
              </a:prstClr>
            </a:outerShdw>
          </a:effectLst>
        </p:spPr>
      </p:pic>
      <p:sp>
        <p:nvSpPr>
          <p:cNvPr id="10" name="Google Shape;124;g3c6bb9c6c81_0_1">
            <a:extLst>
              <a:ext uri="{FF2B5EF4-FFF2-40B4-BE49-F238E27FC236}">
                <a16:creationId xmlns:a16="http://schemas.microsoft.com/office/drawing/2014/main" id="{D95F5746-03A1-10E7-132B-508092F6DA2A}"/>
              </a:ext>
            </a:extLst>
          </p:cNvPr>
          <p:cNvSpPr txBox="1">
            <a:spLocks/>
          </p:cNvSpPr>
          <p:nvPr/>
        </p:nvSpPr>
        <p:spPr>
          <a:xfrm>
            <a:off x="2714625" y="3543300"/>
            <a:ext cx="6743700" cy="28003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lvl="0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429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429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8300" lvl="0" indent="-342900">
              <a:spcBef>
                <a:spcPts val="0"/>
              </a:spcBef>
              <a:buSzPts val="2000"/>
              <a:buFont typeface="Wingdings" panose="05000000000000000000" pitchFamily="2" charset="2"/>
              <a:buChar char="q"/>
            </a:pPr>
            <a:r>
              <a:rPr lang="en-US" dirty="0"/>
              <a:t>You can almost </a:t>
            </a:r>
            <a:r>
              <a:rPr lang="en-US" i="1" dirty="0"/>
              <a:t>always</a:t>
            </a:r>
            <a:r>
              <a:rPr lang="en-US" dirty="0"/>
              <a:t> </a:t>
            </a:r>
            <a:r>
              <a:rPr lang="en-US" b="1" dirty="0">
                <a:solidFill>
                  <a:schemeClr val="accent3"/>
                </a:solidFill>
              </a:rPr>
              <a:t>undo</a:t>
            </a:r>
            <a:r>
              <a:rPr lang="en-US" dirty="0"/>
              <a:t> something</a:t>
            </a:r>
          </a:p>
          <a:p>
            <a:pPr marL="368300" lvl="0" indent="-342900">
              <a:buSzPts val="2000"/>
              <a:buFont typeface="Wingdings" panose="05000000000000000000" pitchFamily="2" charset="2"/>
              <a:buChar char="q"/>
            </a:pPr>
            <a:r>
              <a:rPr lang="en-US" dirty="0"/>
              <a:t>You can almost </a:t>
            </a:r>
            <a:r>
              <a:rPr lang="en-US" i="1" dirty="0"/>
              <a:t>always</a:t>
            </a:r>
            <a:r>
              <a:rPr lang="en-US" dirty="0"/>
              <a:t> </a:t>
            </a:r>
            <a:r>
              <a:rPr lang="en-US" b="1" dirty="0">
                <a:solidFill>
                  <a:schemeClr val="accent3"/>
                </a:solidFill>
              </a:rPr>
              <a:t>swipe back</a:t>
            </a:r>
          </a:p>
          <a:p>
            <a:pPr marL="368300" lvl="0" indent="-342900">
              <a:buSzPts val="2000"/>
              <a:buFont typeface="Wingdings" panose="05000000000000000000" pitchFamily="2" charset="2"/>
              <a:buChar char="q"/>
            </a:pPr>
            <a:r>
              <a:rPr lang="en-US" dirty="0"/>
              <a:t>You can </a:t>
            </a:r>
            <a:r>
              <a:rPr lang="en-US" i="1" dirty="0"/>
              <a:t>always</a:t>
            </a:r>
            <a:r>
              <a:rPr lang="en-US" dirty="0"/>
              <a:t> </a:t>
            </a:r>
            <a:r>
              <a:rPr lang="en-US" b="1" dirty="0">
                <a:solidFill>
                  <a:schemeClr val="accent3"/>
                </a:solidFill>
              </a:rPr>
              <a:t>restart</a:t>
            </a:r>
          </a:p>
          <a:p>
            <a:pPr marL="25400" lvl="0" indent="0">
              <a:buSzPts val="2000"/>
            </a:pPr>
            <a:r>
              <a:rPr lang="en-US" sz="3200" spc="-120" dirty="0">
                <a:solidFill>
                  <a:schemeClr val="bg1"/>
                </a:solidFill>
                <a:latin typeface="Argent CF" panose="00000800000000000000" pitchFamily="50" charset="0"/>
              </a:rPr>
              <a:t>!</a:t>
            </a:r>
          </a:p>
        </p:txBody>
      </p:sp>
      <p:sp>
        <p:nvSpPr>
          <p:cNvPr id="2" name="Google Shape;130;p5">
            <a:extLst>
              <a:ext uri="{FF2B5EF4-FFF2-40B4-BE49-F238E27FC236}">
                <a16:creationId xmlns:a16="http://schemas.microsoft.com/office/drawing/2014/main" id="{EB9DA872-4A15-4F0E-7496-AB2B177DC539}"/>
              </a:ext>
            </a:extLst>
          </p:cNvPr>
          <p:cNvSpPr txBox="1">
            <a:spLocks/>
          </p:cNvSpPr>
          <p:nvPr/>
        </p:nvSpPr>
        <p:spPr>
          <a:xfrm>
            <a:off x="2838450" y="2697589"/>
            <a:ext cx="5605215" cy="730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lvl="0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429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429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</a:pPr>
            <a:r>
              <a:rPr lang="en-US" sz="3600" spc="-150" dirty="0">
                <a:latin typeface="Argent CF" panose="00000800000000000000" pitchFamily="50" charset="0"/>
              </a:rPr>
              <a:t>It’s All </a:t>
            </a:r>
            <a:r>
              <a:rPr lang="en-US" sz="3600" b="1" spc="-150" dirty="0">
                <a:solidFill>
                  <a:schemeClr val="accent1"/>
                </a:solidFill>
                <a:latin typeface="Argent CF" panose="00000800000000000000" pitchFamily="50" charset="0"/>
              </a:rPr>
              <a:t>Good</a:t>
            </a:r>
            <a:r>
              <a:rPr lang="en-US" spc="-150" dirty="0">
                <a:solidFill>
                  <a:srgbClr val="24634C"/>
                </a:solidFill>
                <a:latin typeface="Argent CF" panose="00000800000000000000" pitchFamily="50" charset="0"/>
              </a:rPr>
              <a:t>. </a:t>
            </a:r>
            <a:r>
              <a:rPr lang="en-US" sz="3600" spc="-150" dirty="0">
                <a:latin typeface="Argent CF" panose="00000800000000000000" pitchFamily="50" charset="0"/>
              </a:rPr>
              <a:t>You’ve Got This.</a:t>
            </a:r>
          </a:p>
          <a:p>
            <a:pPr marL="0" indent="0">
              <a:lnSpc>
                <a:spcPct val="100000"/>
              </a:lnSpc>
              <a:buClr>
                <a:schemeClr val="accent1"/>
              </a:buClr>
            </a:pPr>
            <a:endParaRPr lang="en-U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4921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44">
          <a:extLst>
            <a:ext uri="{FF2B5EF4-FFF2-40B4-BE49-F238E27FC236}">
              <a16:creationId xmlns:a16="http://schemas.microsoft.com/office/drawing/2014/main" id="{E2E42FAB-B9BF-47C5-A70D-B858A9DEB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0">
            <a:extLst>
              <a:ext uri="{FF2B5EF4-FFF2-40B4-BE49-F238E27FC236}">
                <a16:creationId xmlns:a16="http://schemas.microsoft.com/office/drawing/2014/main" id="{18D6D5BA-5451-05CF-9A68-43E952689A5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117939" y="1166381"/>
            <a:ext cx="5739088" cy="4882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6200" lvl="0" indent="0" algn="l" rtl="0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SzPct val="100000"/>
            </a:pPr>
            <a:r>
              <a:rPr lang="en-US" dirty="0"/>
              <a:t>Today, </a:t>
            </a:r>
            <a:r>
              <a:rPr lang="en-US" b="1" dirty="0"/>
              <a:t>you achieved </a:t>
            </a:r>
            <a:r>
              <a:rPr lang="en-US" dirty="0"/>
              <a:t>the following:</a:t>
            </a:r>
          </a:p>
          <a:p>
            <a:pPr marL="457200" lvl="0" indent="-381000" algn="l" rtl="0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accent3"/>
                </a:solidFill>
              </a:rPr>
              <a:t>Powered up </a:t>
            </a:r>
            <a:r>
              <a:rPr lang="en-US" dirty="0"/>
              <a:t>a tablet</a:t>
            </a:r>
          </a:p>
          <a:p>
            <a:pPr marL="457200" lvl="0" indent="-381000" algn="l" rtl="0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ü"/>
            </a:pPr>
            <a:r>
              <a:rPr lang="en-US" dirty="0"/>
              <a:t>Used </a:t>
            </a:r>
            <a:r>
              <a:rPr lang="en-US" b="1" dirty="0">
                <a:solidFill>
                  <a:schemeClr val="accent3"/>
                </a:solidFill>
              </a:rPr>
              <a:t>gestures</a:t>
            </a:r>
            <a:r>
              <a:rPr lang="en-US" dirty="0"/>
              <a:t> like </a:t>
            </a:r>
            <a:r>
              <a:rPr lang="en-US" b="1" dirty="0"/>
              <a:t>tap</a:t>
            </a:r>
            <a:r>
              <a:rPr lang="en-US" dirty="0"/>
              <a:t>, </a:t>
            </a:r>
            <a:r>
              <a:rPr lang="en-US" b="1" dirty="0"/>
              <a:t>swipe</a:t>
            </a:r>
            <a:r>
              <a:rPr lang="en-US" dirty="0"/>
              <a:t>, and </a:t>
            </a:r>
            <a:r>
              <a:rPr lang="en-US" b="1" dirty="0"/>
              <a:t>zoom</a:t>
            </a:r>
          </a:p>
          <a:p>
            <a:pPr marL="457200" lvl="0" indent="-381000" algn="l" rtl="0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accent3"/>
                </a:solidFill>
              </a:rPr>
              <a:t>Recognized icons</a:t>
            </a:r>
            <a:r>
              <a:rPr lang="en-US" dirty="0"/>
              <a:t> that work </a:t>
            </a:r>
            <a:r>
              <a:rPr lang="en-US" i="1" dirty="0"/>
              <a:t>everywhere</a:t>
            </a:r>
          </a:p>
          <a:p>
            <a:pPr marL="457200" lvl="0" indent="-381000" algn="l" rtl="0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SzPct val="100000"/>
              <a:buFont typeface="Wingdings" panose="05000000000000000000" pitchFamily="2" charset="2"/>
              <a:buChar char="ü"/>
            </a:pPr>
            <a:r>
              <a:rPr lang="en-US" dirty="0"/>
              <a:t>Set an </a:t>
            </a:r>
            <a:r>
              <a:rPr lang="en-US" b="1" dirty="0">
                <a:solidFill>
                  <a:schemeClr val="accent3"/>
                </a:solidFill>
              </a:rPr>
              <a:t>alarm</a:t>
            </a:r>
          </a:p>
          <a:p>
            <a:pPr marL="180000" lvl="0" indent="-1800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2A7E894-C3EE-FE2A-C10F-B3DBCDD4B624}"/>
              </a:ext>
            </a:extLst>
          </p:cNvPr>
          <p:cNvSpPr/>
          <p:nvPr/>
        </p:nvSpPr>
        <p:spPr>
          <a:xfrm>
            <a:off x="0" y="308656"/>
            <a:ext cx="12191996" cy="681334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                   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0B3033B-95AD-E93B-6F40-664619A7B999}"/>
              </a:ext>
            </a:extLst>
          </p:cNvPr>
          <p:cNvGrpSpPr/>
          <p:nvPr/>
        </p:nvGrpSpPr>
        <p:grpSpPr>
          <a:xfrm>
            <a:off x="0" y="190500"/>
            <a:ext cx="6616700" cy="907831"/>
            <a:chOff x="0" y="190500"/>
            <a:chExt cx="5191125" cy="907831"/>
          </a:xfrm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276BE81-F626-494C-599A-F1C3ED5E25CD}"/>
                </a:ext>
              </a:extLst>
            </p:cNvPr>
            <p:cNvSpPr/>
            <p:nvPr/>
          </p:nvSpPr>
          <p:spPr>
            <a:xfrm>
              <a:off x="0" y="190500"/>
              <a:ext cx="4799824" cy="907830"/>
            </a:xfrm>
            <a:prstGeom prst="rect">
              <a:avLst/>
            </a:prstGeom>
            <a:solidFill>
              <a:srgbClr val="EE7100"/>
            </a:solidFill>
            <a:ln>
              <a:noFill/>
            </a:ln>
            <a:effectLst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7" name="Isosceles Triangle 6">
              <a:extLst>
                <a:ext uri="{FF2B5EF4-FFF2-40B4-BE49-F238E27FC236}">
                  <a16:creationId xmlns:a16="http://schemas.microsoft.com/office/drawing/2014/main" id="{4A26F2FE-E5B3-9358-6F4A-6A5DC34387B8}"/>
                </a:ext>
              </a:extLst>
            </p:cNvPr>
            <p:cNvSpPr/>
            <p:nvPr/>
          </p:nvSpPr>
          <p:spPr>
            <a:xfrm rot="5400000">
              <a:off x="4541559" y="448765"/>
              <a:ext cx="907830" cy="391302"/>
            </a:xfrm>
            <a:prstGeom prst="triangle">
              <a:avLst/>
            </a:prstGeom>
            <a:solidFill>
              <a:srgbClr val="EE71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8" name="Google Shape;110;p2">
            <a:extLst>
              <a:ext uri="{FF2B5EF4-FFF2-40B4-BE49-F238E27FC236}">
                <a16:creationId xmlns:a16="http://schemas.microsoft.com/office/drawing/2014/main" id="{E9B941E9-60C8-D85E-BF37-A3ECEBE3C585}"/>
              </a:ext>
            </a:extLst>
          </p:cNvPr>
          <p:cNvSpPr txBox="1">
            <a:spLocks/>
          </p:cNvSpPr>
          <p:nvPr/>
        </p:nvSpPr>
        <p:spPr>
          <a:xfrm>
            <a:off x="334975" y="249577"/>
            <a:ext cx="6176654" cy="84875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b="1" dirty="0">
                <a:solidFill>
                  <a:schemeClr val="bg1"/>
                </a:solidFill>
              </a:rPr>
              <a:t>Today’s Achievements</a:t>
            </a:r>
          </a:p>
        </p:txBody>
      </p:sp>
      <p:sp>
        <p:nvSpPr>
          <p:cNvPr id="9" name="Google Shape;110;p2">
            <a:extLst>
              <a:ext uri="{FF2B5EF4-FFF2-40B4-BE49-F238E27FC236}">
                <a16:creationId xmlns:a16="http://schemas.microsoft.com/office/drawing/2014/main" id="{8266EB98-ABB3-502A-5496-94AFBED0A85E}"/>
              </a:ext>
            </a:extLst>
          </p:cNvPr>
          <p:cNvSpPr txBox="1">
            <a:spLocks/>
          </p:cNvSpPr>
          <p:nvPr/>
        </p:nvSpPr>
        <p:spPr>
          <a:xfrm>
            <a:off x="6096000" y="308656"/>
            <a:ext cx="6095999" cy="681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4400"/>
              <a:buFont typeface="Arial"/>
              <a:buNone/>
            </a:pPr>
            <a:r>
              <a:rPr lang="en-US" sz="2000" dirty="0">
                <a:latin typeface="Argent CF" panose="00000500000000000000" pitchFamily="50" charset="0"/>
              </a:rPr>
              <a:t>Module One | </a:t>
            </a:r>
            <a:r>
              <a:rPr lang="en-US" sz="2000" b="1" spc="-50" dirty="0">
                <a:solidFill>
                  <a:schemeClr val="accent3"/>
                </a:solidFill>
                <a:latin typeface="Argent CF" panose="00000500000000000000" pitchFamily="50" charset="0"/>
              </a:rPr>
              <a:t>Getting to Know Your Device</a:t>
            </a:r>
          </a:p>
        </p:txBody>
      </p:sp>
      <p:sp>
        <p:nvSpPr>
          <p:cNvPr id="10" name="Google Shape;183;p12">
            <a:extLst>
              <a:ext uri="{FF2B5EF4-FFF2-40B4-BE49-F238E27FC236}">
                <a16:creationId xmlns:a16="http://schemas.microsoft.com/office/drawing/2014/main" id="{88AAAC8D-2FD9-4604-9F4B-3E566F33DC95}"/>
              </a:ext>
            </a:extLst>
          </p:cNvPr>
          <p:cNvSpPr txBox="1">
            <a:spLocks/>
          </p:cNvSpPr>
          <p:nvPr/>
        </p:nvSpPr>
        <p:spPr>
          <a:xfrm>
            <a:off x="334973" y="1435100"/>
            <a:ext cx="5570527" cy="46641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457200" lvl="0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429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429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-1800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</a:pPr>
            <a:r>
              <a:rPr lang="en-US" sz="4000" spc="-150" dirty="0">
                <a:solidFill>
                  <a:schemeClr val="accent3"/>
                </a:solidFill>
                <a:latin typeface="Argent CF" panose="00000500000000000000" pitchFamily="50" charset="0"/>
              </a:rPr>
              <a:t>You did a lot today!</a:t>
            </a:r>
          </a:p>
          <a:p>
            <a:pPr marL="0" indent="-180000">
              <a:spcBef>
                <a:spcPts val="0"/>
              </a:spcBef>
              <a:buClr>
                <a:srgbClr val="000000"/>
              </a:buClr>
              <a:buSzPts val="1800"/>
            </a:pPr>
            <a:r>
              <a:rPr lang="en-US" sz="4000" dirty="0"/>
              <a:t>Let’s take a moment to recognize what you’ve accomplished in today’s module. </a:t>
            </a:r>
            <a:endParaRPr lang="en-US" sz="4000" b="1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0359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0BCFDE6-B613-84FA-3994-0340832CD8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57198">
            <a:off x="251010" y="1432090"/>
            <a:ext cx="6242053" cy="372454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143DEF2-BE71-B0B5-0927-0C8C8144F7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59433">
            <a:off x="5606509" y="1566730"/>
            <a:ext cx="6242053" cy="372454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12" name="Google Shape;312;g3c6bb9c6c81_0_98"/>
          <p:cNvSpPr txBox="1"/>
          <p:nvPr/>
        </p:nvSpPr>
        <p:spPr>
          <a:xfrm rot="21357198">
            <a:off x="1219198" y="2279760"/>
            <a:ext cx="4361760" cy="20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b="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What’s </a:t>
            </a:r>
            <a:r>
              <a:rPr lang="en-US" sz="3600" b="1" dirty="0">
                <a:solidFill>
                  <a:schemeClr val="accent3"/>
                </a:solidFill>
              </a:rPr>
              <a:t>one thing</a:t>
            </a:r>
            <a:r>
              <a:rPr lang="en-US" sz="3600" b="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you </a:t>
            </a:r>
            <a:r>
              <a:rPr lang="en-US" sz="3600" b="1" dirty="0">
                <a:solidFill>
                  <a:schemeClr val="accent3"/>
                </a:solidFill>
              </a:rPr>
              <a:t>learned</a:t>
            </a:r>
            <a:r>
              <a:rPr lang="en-US" sz="3600" b="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today that </a:t>
            </a:r>
            <a:r>
              <a:rPr lang="en-US" sz="3600" b="1" dirty="0">
                <a:solidFill>
                  <a:schemeClr val="accent3"/>
                </a:solidFill>
              </a:rPr>
              <a:t>felt</a:t>
            </a:r>
            <a:r>
              <a:rPr lang="en-US" sz="3600" b="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3600" b="1" dirty="0">
                <a:solidFill>
                  <a:schemeClr val="accent3"/>
                </a:solidFill>
              </a:rPr>
              <a:t>new</a:t>
            </a:r>
            <a:r>
              <a:rPr lang="en-US" sz="3600" b="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or </a:t>
            </a:r>
            <a:r>
              <a:rPr lang="en-US" sz="3600" b="1" dirty="0">
                <a:solidFill>
                  <a:schemeClr val="accent3"/>
                </a:solidFill>
              </a:rPr>
              <a:t>surprising</a:t>
            </a:r>
            <a:r>
              <a:rPr lang="en-US" sz="3600" b="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?</a:t>
            </a:r>
            <a:endParaRPr sz="3600" b="1" dirty="0">
              <a:solidFill>
                <a:schemeClr val="accent3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8713A87-9381-AEF0-DCEB-5B76FDAE4874}"/>
              </a:ext>
            </a:extLst>
          </p:cNvPr>
          <p:cNvSpPr/>
          <p:nvPr/>
        </p:nvSpPr>
        <p:spPr>
          <a:xfrm>
            <a:off x="0" y="308656"/>
            <a:ext cx="12191996" cy="681334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                   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6477582-05C6-3754-2143-03532C68C9FD}"/>
              </a:ext>
            </a:extLst>
          </p:cNvPr>
          <p:cNvGrpSpPr/>
          <p:nvPr/>
        </p:nvGrpSpPr>
        <p:grpSpPr>
          <a:xfrm>
            <a:off x="0" y="190500"/>
            <a:ext cx="6616700" cy="907831"/>
            <a:chOff x="0" y="190500"/>
            <a:chExt cx="5191125" cy="907831"/>
          </a:xfrm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CFD0578-C53F-B7E1-03D9-6DC59DD7D33F}"/>
                </a:ext>
              </a:extLst>
            </p:cNvPr>
            <p:cNvSpPr/>
            <p:nvPr/>
          </p:nvSpPr>
          <p:spPr>
            <a:xfrm>
              <a:off x="0" y="190500"/>
              <a:ext cx="4799824" cy="907830"/>
            </a:xfrm>
            <a:prstGeom prst="rect">
              <a:avLst/>
            </a:prstGeom>
            <a:solidFill>
              <a:srgbClr val="EE7100"/>
            </a:solidFill>
            <a:ln>
              <a:noFill/>
            </a:ln>
            <a:effectLst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5" name="Isosceles Triangle 4">
              <a:extLst>
                <a:ext uri="{FF2B5EF4-FFF2-40B4-BE49-F238E27FC236}">
                  <a16:creationId xmlns:a16="http://schemas.microsoft.com/office/drawing/2014/main" id="{3833F4BA-E37E-5A40-9206-8E5B08A674B2}"/>
                </a:ext>
              </a:extLst>
            </p:cNvPr>
            <p:cNvSpPr/>
            <p:nvPr/>
          </p:nvSpPr>
          <p:spPr>
            <a:xfrm rot="5400000">
              <a:off x="4541559" y="448765"/>
              <a:ext cx="907830" cy="391302"/>
            </a:xfrm>
            <a:prstGeom prst="triangle">
              <a:avLst/>
            </a:prstGeom>
            <a:solidFill>
              <a:srgbClr val="EE71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6" name="Google Shape;110;p2">
            <a:extLst>
              <a:ext uri="{FF2B5EF4-FFF2-40B4-BE49-F238E27FC236}">
                <a16:creationId xmlns:a16="http://schemas.microsoft.com/office/drawing/2014/main" id="{9B6C2C05-BD0F-18B4-6B40-DBCECB2F6A91}"/>
              </a:ext>
            </a:extLst>
          </p:cNvPr>
          <p:cNvSpPr txBox="1">
            <a:spLocks/>
          </p:cNvSpPr>
          <p:nvPr/>
        </p:nvSpPr>
        <p:spPr>
          <a:xfrm>
            <a:off x="334975" y="249577"/>
            <a:ext cx="6176654" cy="84875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b="1" dirty="0">
                <a:solidFill>
                  <a:schemeClr val="bg1"/>
                </a:solidFill>
              </a:rPr>
              <a:t>Wrap-Up &amp; Reflection</a:t>
            </a:r>
          </a:p>
        </p:txBody>
      </p:sp>
      <p:sp>
        <p:nvSpPr>
          <p:cNvPr id="7" name="Google Shape;110;p2">
            <a:extLst>
              <a:ext uri="{FF2B5EF4-FFF2-40B4-BE49-F238E27FC236}">
                <a16:creationId xmlns:a16="http://schemas.microsoft.com/office/drawing/2014/main" id="{30B8532A-3414-71AD-F216-AF39022E5E91}"/>
              </a:ext>
            </a:extLst>
          </p:cNvPr>
          <p:cNvSpPr txBox="1">
            <a:spLocks/>
          </p:cNvSpPr>
          <p:nvPr/>
        </p:nvSpPr>
        <p:spPr>
          <a:xfrm>
            <a:off x="6096000" y="308656"/>
            <a:ext cx="6095999" cy="681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4400"/>
              <a:buFont typeface="Arial"/>
              <a:buNone/>
            </a:pPr>
            <a:r>
              <a:rPr lang="en-US" sz="2000" dirty="0">
                <a:latin typeface="Argent CF" panose="00000500000000000000" pitchFamily="50" charset="0"/>
              </a:rPr>
              <a:t>Module One | </a:t>
            </a:r>
            <a:r>
              <a:rPr lang="en-US" sz="2000" b="1" spc="-50" dirty="0">
                <a:solidFill>
                  <a:schemeClr val="accent3"/>
                </a:solidFill>
                <a:latin typeface="Argent CF" panose="00000500000000000000" pitchFamily="50" charset="0"/>
              </a:rPr>
              <a:t>Getting to Know Your Device</a:t>
            </a:r>
          </a:p>
        </p:txBody>
      </p:sp>
      <p:sp>
        <p:nvSpPr>
          <p:cNvPr id="12" name="Google Shape;312;g3c6bb9c6c81_0_98">
            <a:extLst>
              <a:ext uri="{FF2B5EF4-FFF2-40B4-BE49-F238E27FC236}">
                <a16:creationId xmlns:a16="http://schemas.microsoft.com/office/drawing/2014/main" id="{DFC59CA0-FB92-8D4A-FDAA-2C75323EF733}"/>
              </a:ext>
            </a:extLst>
          </p:cNvPr>
          <p:cNvSpPr txBox="1"/>
          <p:nvPr/>
        </p:nvSpPr>
        <p:spPr>
          <a:xfrm rot="259433">
            <a:off x="6661905" y="2414400"/>
            <a:ext cx="4361760" cy="20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3600" b="0" dirty="0">
                <a:solidFill>
                  <a:schemeClr val="bg1"/>
                </a:solidFill>
                <a:ea typeface="Arial"/>
                <a:cs typeface="Arial"/>
                <a:sym typeface="Arial"/>
              </a:rPr>
              <a:t>What’s</a:t>
            </a:r>
            <a:r>
              <a:rPr lang="en-US" sz="3600" b="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3600" b="1" dirty="0">
                <a:solidFill>
                  <a:schemeClr val="accent4"/>
                </a:solidFill>
              </a:rPr>
              <a:t>something</a:t>
            </a:r>
            <a:r>
              <a:rPr lang="en-US" sz="3600" b="1" dirty="0">
                <a:solidFill>
                  <a:schemeClr val="accent3"/>
                </a:solidFill>
              </a:rPr>
              <a:t> </a:t>
            </a:r>
            <a:r>
              <a:rPr lang="en-US" sz="3600" b="0" dirty="0">
                <a:solidFill>
                  <a:schemeClr val="bg1"/>
                </a:solidFill>
                <a:ea typeface="Arial"/>
                <a:cs typeface="Arial"/>
                <a:sym typeface="Arial"/>
              </a:rPr>
              <a:t>you</a:t>
            </a:r>
            <a:r>
              <a:rPr lang="en-US" sz="3600" b="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3600" b="1" dirty="0">
                <a:solidFill>
                  <a:schemeClr val="accent4"/>
                </a:solidFill>
              </a:rPr>
              <a:t>learned</a:t>
            </a:r>
            <a:r>
              <a:rPr lang="en-US" sz="3600" b="0" dirty="0">
                <a:solidFill>
                  <a:schemeClr val="dk1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3600" b="0" dirty="0">
                <a:solidFill>
                  <a:schemeClr val="bg1"/>
                </a:solidFill>
                <a:ea typeface="Arial"/>
                <a:cs typeface="Arial"/>
                <a:sym typeface="Arial"/>
              </a:rPr>
              <a:t>today that </a:t>
            </a:r>
            <a:r>
              <a:rPr lang="en-US" sz="3600" b="1" dirty="0">
                <a:solidFill>
                  <a:schemeClr val="accent4"/>
                </a:solidFill>
              </a:rPr>
              <a:t>you</a:t>
            </a:r>
            <a:r>
              <a:rPr lang="en-US" sz="3600" b="1" dirty="0">
                <a:solidFill>
                  <a:schemeClr val="accent3"/>
                </a:solidFill>
              </a:rPr>
              <a:t> </a:t>
            </a:r>
            <a:r>
              <a:rPr lang="en-US" sz="3600" b="1" dirty="0">
                <a:solidFill>
                  <a:schemeClr val="accent4"/>
                </a:solidFill>
              </a:rPr>
              <a:t>want to practice more</a:t>
            </a:r>
            <a:r>
              <a:rPr lang="en-US" sz="3600" b="0" dirty="0">
                <a:solidFill>
                  <a:schemeClr val="bg1"/>
                </a:solidFill>
                <a:ea typeface="Arial"/>
                <a:cs typeface="Arial"/>
                <a:sym typeface="Arial"/>
              </a:rPr>
              <a:t>?</a:t>
            </a:r>
            <a:endParaRPr sz="3600" b="1" dirty="0">
              <a:solidFill>
                <a:schemeClr val="bg1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102E16C-3C6A-47C5-77EB-14FD9106F209}"/>
              </a:ext>
            </a:extLst>
          </p:cNvPr>
          <p:cNvSpPr txBox="1"/>
          <p:nvPr/>
        </p:nvSpPr>
        <p:spPr>
          <a:xfrm>
            <a:off x="2021558" y="5291270"/>
            <a:ext cx="814888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spc="-150" dirty="0">
                <a:solidFill>
                  <a:schemeClr val="accent3"/>
                </a:solidFill>
                <a:latin typeface="Argent CF" panose="00000500000000000000" pitchFamily="50" charset="0"/>
              </a:rPr>
              <a:t>Remember: </a:t>
            </a:r>
            <a:r>
              <a:rPr lang="en-US" sz="3600" spc="-150" dirty="0">
                <a:latin typeface="Argent CF" panose="00000500000000000000" pitchFamily="50" charset="0"/>
              </a:rPr>
              <a:t>Learning technology </a:t>
            </a:r>
            <a:br>
              <a:rPr lang="en-US" sz="3600" spc="-150" dirty="0">
                <a:latin typeface="Argent CF" panose="00000500000000000000" pitchFamily="50" charset="0"/>
              </a:rPr>
            </a:br>
            <a:r>
              <a:rPr lang="en-US" sz="3600" spc="-150" dirty="0">
                <a:latin typeface="Argent CF" panose="00000500000000000000" pitchFamily="50" charset="0"/>
              </a:rPr>
              <a:t>takes time. </a:t>
            </a:r>
            <a:r>
              <a:rPr lang="en-US" sz="3600" b="1" spc="-150" dirty="0">
                <a:solidFill>
                  <a:schemeClr val="accent3"/>
                </a:solidFill>
                <a:latin typeface="Argent CF" panose="00000500000000000000" pitchFamily="50" charset="0"/>
              </a:rPr>
              <a:t>You’re doing great</a:t>
            </a:r>
            <a:r>
              <a:rPr lang="en-US" sz="3600" b="1" spc="-150" dirty="0">
                <a:solidFill>
                  <a:srgbClr val="EE7100"/>
                </a:solidFill>
                <a:latin typeface="Argent CF" panose="00000500000000000000" pitchFamily="50" charset="0"/>
              </a:rPr>
              <a:t>!</a:t>
            </a:r>
            <a:r>
              <a:rPr lang="en-US" sz="3600" b="1" spc="-150" dirty="0">
                <a:solidFill>
                  <a:schemeClr val="accent3"/>
                </a:solidFill>
                <a:latin typeface="Argent CF" panose="00000500000000000000" pitchFamily="50" charset="0"/>
              </a:rPr>
              <a:t> </a:t>
            </a:r>
            <a:endParaRPr lang="en-CA" sz="36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95606D3E-A28E-4908-5331-6D3900952AC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9639"/>
          <a:stretch>
            <a:fillRect/>
          </a:stretch>
        </p:blipFill>
        <p:spPr>
          <a:xfrm rot="5400000">
            <a:off x="5784940" y="148843"/>
            <a:ext cx="6747856" cy="6670458"/>
          </a:xfrm>
          <a:prstGeom prst="rect">
            <a:avLst/>
          </a:prstGeom>
        </p:spPr>
      </p:pic>
      <p:pic>
        <p:nvPicPr>
          <p:cNvPr id="324" name="Google Shape;324;p29" title="DOORS-Mascot-Great-Work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9824" y="2774447"/>
            <a:ext cx="4122418" cy="4122418"/>
          </a:xfrm>
          <a:prstGeom prst="rect">
            <a:avLst/>
          </a:prstGeom>
          <a:noFill/>
          <a:ln>
            <a:noFill/>
          </a:ln>
          <a:effectLst>
            <a:outerShdw blurRad="114300" dist="114300" dir="2700000" algn="tl" rotWithShape="0">
              <a:prstClr val="black">
                <a:alpha val="28000"/>
              </a:prstClr>
            </a:outerShdw>
          </a:effectLst>
        </p:spPr>
      </p:pic>
      <p:sp>
        <p:nvSpPr>
          <p:cNvPr id="325" name="Google Shape;325;p29"/>
          <p:cNvSpPr/>
          <p:nvPr/>
        </p:nvSpPr>
        <p:spPr>
          <a:xfrm>
            <a:off x="3090339" y="1332623"/>
            <a:ext cx="2814884" cy="2159586"/>
          </a:xfrm>
          <a:prstGeom prst="wedgeEllipseCallout">
            <a:avLst>
              <a:gd name="adj1" fmla="val -45697"/>
              <a:gd name="adj2" fmla="val 66610"/>
            </a:avLst>
          </a:prstGeom>
          <a:solidFill>
            <a:schemeClr val="bg2"/>
          </a:solidFill>
          <a:ln w="2277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  <a:effectLst>
            <a:outerShdw blurRad="127000" dist="127000" dir="2700000" algn="tl" rotWithShape="0">
              <a:prstClr val="black">
                <a:alpha val="31000"/>
              </a:prstClr>
            </a:outerShdw>
          </a:effectLst>
        </p:spPr>
        <p:txBody>
          <a:bodyPr spcFirstLastPara="1" wrap="square" lIns="81975" tIns="40975" rIns="81975" bIns="409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55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29"/>
          <p:cNvSpPr txBox="1"/>
          <p:nvPr/>
        </p:nvSpPr>
        <p:spPr>
          <a:xfrm>
            <a:off x="3262452" y="1817043"/>
            <a:ext cx="2536068" cy="821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975" tIns="40975" rIns="81975" bIns="409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/>
              <a:t>See you April 2</a:t>
            </a:r>
            <a:r>
              <a:rPr lang="en-US" sz="2400" b="1" baseline="30000" dirty="0"/>
              <a:t>nd</a:t>
            </a:r>
            <a:r>
              <a:rPr lang="en-US" sz="2400" b="1" dirty="0"/>
              <a:t> at 1:00!</a:t>
            </a:r>
            <a:endParaRPr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34C7C56-1B43-E096-096D-D334CD53F234}"/>
              </a:ext>
            </a:extLst>
          </p:cNvPr>
          <p:cNvSpPr/>
          <p:nvPr/>
        </p:nvSpPr>
        <p:spPr>
          <a:xfrm>
            <a:off x="0" y="308656"/>
            <a:ext cx="12191996" cy="681334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                   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D82D5C9-B1FA-75D4-8764-94A38F687E5E}"/>
              </a:ext>
            </a:extLst>
          </p:cNvPr>
          <p:cNvGrpSpPr/>
          <p:nvPr/>
        </p:nvGrpSpPr>
        <p:grpSpPr>
          <a:xfrm>
            <a:off x="0" y="190500"/>
            <a:ext cx="4862456" cy="907831"/>
            <a:chOff x="0" y="190500"/>
            <a:chExt cx="5191125" cy="907831"/>
          </a:xfrm>
          <a:solidFill>
            <a:schemeClr val="tx2"/>
          </a:solidFill>
          <a:effectLst>
            <a:outerShdw blurRad="50800" dist="38100" dir="2700000" algn="tl" rotWithShape="0">
              <a:prstClr val="black">
                <a:alpha val="28000"/>
              </a:prstClr>
            </a:outerShdw>
          </a:effectLst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EE2868D-2D69-FE77-E8A8-8374C04E027F}"/>
                </a:ext>
              </a:extLst>
            </p:cNvPr>
            <p:cNvSpPr/>
            <p:nvPr/>
          </p:nvSpPr>
          <p:spPr>
            <a:xfrm>
              <a:off x="0" y="190500"/>
              <a:ext cx="4799824" cy="90783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5" name="Isosceles Triangle 4">
              <a:extLst>
                <a:ext uri="{FF2B5EF4-FFF2-40B4-BE49-F238E27FC236}">
                  <a16:creationId xmlns:a16="http://schemas.microsoft.com/office/drawing/2014/main" id="{317B04A2-44CC-912C-DB80-B8E5B9CB0F7F}"/>
                </a:ext>
              </a:extLst>
            </p:cNvPr>
            <p:cNvSpPr/>
            <p:nvPr/>
          </p:nvSpPr>
          <p:spPr>
            <a:xfrm rot="5400000">
              <a:off x="4541559" y="448765"/>
              <a:ext cx="907830" cy="39130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6" name="Google Shape;110;p2">
            <a:extLst>
              <a:ext uri="{FF2B5EF4-FFF2-40B4-BE49-F238E27FC236}">
                <a16:creationId xmlns:a16="http://schemas.microsoft.com/office/drawing/2014/main" id="{43CA9FAF-A238-16DE-B730-205940D832AD}"/>
              </a:ext>
            </a:extLst>
          </p:cNvPr>
          <p:cNvSpPr txBox="1">
            <a:spLocks/>
          </p:cNvSpPr>
          <p:nvPr/>
        </p:nvSpPr>
        <p:spPr>
          <a:xfrm>
            <a:off x="334975" y="249577"/>
            <a:ext cx="4527481" cy="84875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b="1" dirty="0">
                <a:solidFill>
                  <a:schemeClr val="bg1"/>
                </a:solidFill>
              </a:rPr>
              <a:t>Looking Ahead</a:t>
            </a:r>
          </a:p>
        </p:txBody>
      </p:sp>
      <p:sp>
        <p:nvSpPr>
          <p:cNvPr id="7" name="Google Shape;110;p2">
            <a:extLst>
              <a:ext uri="{FF2B5EF4-FFF2-40B4-BE49-F238E27FC236}">
                <a16:creationId xmlns:a16="http://schemas.microsoft.com/office/drawing/2014/main" id="{69375065-316B-5C75-5240-F1D69B09F6C0}"/>
              </a:ext>
            </a:extLst>
          </p:cNvPr>
          <p:cNvSpPr txBox="1">
            <a:spLocks/>
          </p:cNvSpPr>
          <p:nvPr/>
        </p:nvSpPr>
        <p:spPr>
          <a:xfrm>
            <a:off x="6096000" y="308656"/>
            <a:ext cx="6095999" cy="681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4400"/>
              <a:buFont typeface="Arial"/>
              <a:buNone/>
            </a:pPr>
            <a:r>
              <a:rPr lang="en-US" sz="2000" dirty="0">
                <a:latin typeface="Argent CF" panose="00000500000000000000" pitchFamily="50" charset="0"/>
              </a:rPr>
              <a:t>Module Two | </a:t>
            </a:r>
            <a:r>
              <a:rPr lang="en-US" sz="2000" b="1" spc="-50" dirty="0">
                <a:latin typeface="Argent CF" panose="00000500000000000000" pitchFamily="50" charset="0"/>
              </a:rPr>
              <a:t>Navigating the Internet</a:t>
            </a:r>
          </a:p>
        </p:txBody>
      </p:sp>
      <p:sp>
        <p:nvSpPr>
          <p:cNvPr id="8" name="Google Shape;183;p12">
            <a:extLst>
              <a:ext uri="{FF2B5EF4-FFF2-40B4-BE49-F238E27FC236}">
                <a16:creationId xmlns:a16="http://schemas.microsoft.com/office/drawing/2014/main" id="{BF2B4FF9-029D-84C8-5077-59A85C01FBEC}"/>
              </a:ext>
            </a:extLst>
          </p:cNvPr>
          <p:cNvSpPr txBox="1">
            <a:spLocks/>
          </p:cNvSpPr>
          <p:nvPr/>
        </p:nvSpPr>
        <p:spPr>
          <a:xfrm>
            <a:off x="7020566" y="2787772"/>
            <a:ext cx="4398283" cy="3824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fontScale="92500"/>
          </a:bodyPr>
          <a:lstStyle>
            <a:lvl1pPr marL="457200" lvl="0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lvl="1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lvl="2" indent="-2286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lvl="3" indent="-3429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86000" lvl="4" indent="-342900" algn="l" defTabSz="914400" rtl="0" eaLnBrk="1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-1800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</a:pPr>
            <a:r>
              <a:rPr lang="en-US" dirty="0">
                <a:solidFill>
                  <a:schemeClr val="bg1"/>
                </a:solidFill>
              </a:rPr>
              <a:t>Here is a look ahead at </a:t>
            </a:r>
            <a:r>
              <a:rPr lang="en-US" b="1" dirty="0">
                <a:solidFill>
                  <a:schemeClr val="bg2"/>
                </a:solidFill>
              </a:rPr>
              <a:t>Module 2</a:t>
            </a:r>
            <a:r>
              <a:rPr lang="en-US" dirty="0">
                <a:solidFill>
                  <a:schemeClr val="bg1"/>
                </a:solidFill>
              </a:rPr>
              <a:t>. We’ll learn:</a:t>
            </a:r>
          </a:p>
          <a:p>
            <a:pPr marL="342900" lvl="0" indent="-342900">
              <a:lnSpc>
                <a:spcPct val="200000"/>
              </a:lnSpc>
              <a:spcBef>
                <a:spcPts val="0"/>
              </a:spcBef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dirty="0">
                <a:solidFill>
                  <a:schemeClr val="bg1"/>
                </a:solidFill>
              </a:rPr>
              <a:t>How to </a:t>
            </a:r>
            <a:r>
              <a:rPr lang="en-US" b="1" dirty="0">
                <a:solidFill>
                  <a:schemeClr val="bg1"/>
                </a:solidFill>
              </a:rPr>
              <a:t>type</a:t>
            </a:r>
            <a:r>
              <a:rPr lang="en-US" dirty="0">
                <a:solidFill>
                  <a:schemeClr val="bg1"/>
                </a:solidFill>
              </a:rPr>
              <a:t> on the </a:t>
            </a:r>
            <a:r>
              <a:rPr lang="en-US" b="1" dirty="0">
                <a:solidFill>
                  <a:schemeClr val="bg2"/>
                </a:solidFill>
              </a:rPr>
              <a:t>keyboard</a:t>
            </a:r>
          </a:p>
          <a:p>
            <a:pPr marL="342900" lvl="0" indent="-342900">
              <a:lnSpc>
                <a:spcPct val="200000"/>
              </a:lnSpc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dirty="0">
                <a:solidFill>
                  <a:schemeClr val="bg1"/>
                </a:solidFill>
              </a:rPr>
              <a:t>How to </a:t>
            </a:r>
            <a:r>
              <a:rPr lang="en-US" b="1" dirty="0">
                <a:solidFill>
                  <a:schemeClr val="bg1"/>
                </a:solidFill>
              </a:rPr>
              <a:t>connect</a:t>
            </a:r>
            <a:r>
              <a:rPr lang="en-US" dirty="0">
                <a:solidFill>
                  <a:schemeClr val="bg1"/>
                </a:solidFill>
              </a:rPr>
              <a:t> to </a:t>
            </a:r>
            <a:r>
              <a:rPr lang="en-US" b="1" dirty="0">
                <a:solidFill>
                  <a:schemeClr val="bg2"/>
                </a:solidFill>
              </a:rPr>
              <a:t>Wi-fi</a:t>
            </a:r>
          </a:p>
          <a:p>
            <a:pPr marL="342900" lvl="0" indent="-342900">
              <a:lnSpc>
                <a:spcPct val="200000"/>
              </a:lnSpc>
              <a:buClr>
                <a:schemeClr val="tx2"/>
              </a:buClr>
              <a:buFont typeface="Wingdings" panose="05000000000000000000" pitchFamily="2" charset="2"/>
              <a:buChar char="v"/>
            </a:pPr>
            <a:r>
              <a:rPr lang="en-US" dirty="0">
                <a:solidFill>
                  <a:schemeClr val="bg1"/>
                </a:solidFill>
              </a:rPr>
              <a:t>How to </a:t>
            </a:r>
            <a:r>
              <a:rPr lang="en-US" b="1" dirty="0">
                <a:solidFill>
                  <a:schemeClr val="bg1"/>
                </a:solidFill>
              </a:rPr>
              <a:t>search</a:t>
            </a:r>
            <a:r>
              <a:rPr lang="en-US" dirty="0">
                <a:solidFill>
                  <a:schemeClr val="bg1"/>
                </a:solidFill>
              </a:rPr>
              <a:t> the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b="1" dirty="0">
                <a:solidFill>
                  <a:schemeClr val="bg2"/>
                </a:solidFill>
              </a:rPr>
              <a:t>internet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E0012B5-8C0F-3189-122D-00561AEB2278}"/>
              </a:ext>
            </a:extLst>
          </p:cNvPr>
          <p:cNvSpPr txBox="1"/>
          <p:nvPr/>
        </p:nvSpPr>
        <p:spPr>
          <a:xfrm>
            <a:off x="7020566" y="1672594"/>
            <a:ext cx="425148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spc="-150" dirty="0">
                <a:solidFill>
                  <a:schemeClr val="bg2"/>
                </a:solidFill>
                <a:latin typeface="Argent CF" panose="00000500000000000000" pitchFamily="50" charset="0"/>
              </a:rPr>
              <a:t>Next Week: The Internet!</a:t>
            </a:r>
            <a:r>
              <a:rPr lang="en-US" sz="3600" b="1" spc="-150" dirty="0">
                <a:solidFill>
                  <a:schemeClr val="bg1"/>
                </a:solidFill>
                <a:latin typeface="Argent CF" panose="00000500000000000000" pitchFamily="50" charset="0"/>
              </a:rPr>
              <a:t> </a:t>
            </a:r>
            <a:endParaRPr lang="en-CA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OORS Canada">
  <a:themeElements>
    <a:clrScheme name="DOORS Canada Brand Colours">
      <a:dk1>
        <a:srgbClr val="404040"/>
      </a:dk1>
      <a:lt1>
        <a:srgbClr val="FFFFFF"/>
      </a:lt1>
      <a:dk2>
        <a:srgbClr val="118AB2"/>
      </a:dk2>
      <a:lt2>
        <a:srgbClr val="B7DCE8"/>
      </a:lt2>
      <a:accent1>
        <a:srgbClr val="CB3275"/>
      </a:accent1>
      <a:accent2>
        <a:srgbClr val="F5D6E3"/>
      </a:accent2>
      <a:accent3>
        <a:srgbClr val="D96500"/>
      </a:accent3>
      <a:accent4>
        <a:srgbClr val="FFE8B2"/>
      </a:accent4>
      <a:accent5>
        <a:srgbClr val="351D5B"/>
      </a:accent5>
      <a:accent6>
        <a:srgbClr val="D9C6F4"/>
      </a:accent6>
      <a:hlink>
        <a:srgbClr val="24634C"/>
      </a:hlink>
      <a:folHlink>
        <a:srgbClr val="B4F3E2"/>
      </a:folHlink>
    </a:clrScheme>
    <a:fontScheme name="DOORS Canada">
      <a:majorFont>
        <a:latin typeface="Verdana Pro Cond Bold"/>
        <a:ea typeface=""/>
        <a:cs typeface=""/>
      </a:majorFont>
      <a:minorFont>
        <a:latin typeface="Sylexiad Serif Medium Regula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OORS Canada" id="{86C07A2D-51B4-4435-88B2-A7AA8B9C315F}" vid="{F4A05B81-B1F5-4518-B2B4-60FE939C737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DOORS Canada</Template>
  <TotalTime>3481</TotalTime>
  <Words>1917</Words>
  <Application>Microsoft Office PowerPoint</Application>
  <PresentationFormat>Widescreen</PresentationFormat>
  <Paragraphs>256</Paragraphs>
  <Slides>30</Slides>
  <Notes>30</Notes>
  <HiddenSlides>2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Argent CF</vt:lpstr>
      <vt:lpstr>Arial</vt:lpstr>
      <vt:lpstr>Sylexiad Serif Medium Regular</vt:lpstr>
      <vt:lpstr>Verdana Pro Cond Bold</vt:lpstr>
      <vt:lpstr>Wingdings</vt:lpstr>
      <vt:lpstr>DOORS Canada</vt:lpstr>
      <vt:lpstr>PowerPoint Presentation</vt:lpstr>
      <vt:lpstr>Today’s Agenda</vt:lpstr>
      <vt:lpstr>PowerPoint Presentation</vt:lpstr>
      <vt:lpstr>PowerPoint Presentation</vt:lpstr>
      <vt:lpstr>PowerPoint Presentation</vt:lpstr>
      <vt:lpstr>PowerPoint Presentation</vt:lpstr>
      <vt:lpstr>What Can We Do With a Digital Device?</vt:lpstr>
      <vt:lpstr>What Can We Do With a Digital Device?</vt:lpstr>
      <vt:lpstr>Discussion:  What Would You Like to Learn?</vt:lpstr>
      <vt:lpstr>PowerPoint Presentation</vt:lpstr>
      <vt:lpstr>The Sleeve Rule</vt:lpstr>
      <vt:lpstr>PowerPoint Presentation</vt:lpstr>
      <vt:lpstr>PowerPoint Presentation</vt:lpstr>
      <vt:lpstr>PowerPoint Presentation</vt:lpstr>
      <vt:lpstr>Lock Screen vs Home Screen</vt:lpstr>
      <vt:lpstr>PowerPoint Presentation</vt:lpstr>
      <vt:lpstr>PowerPoint Presentation</vt:lpstr>
      <vt:lpstr>PowerPoint Presentation</vt:lpstr>
      <vt:lpstr>PowerPoint Presentation</vt:lpstr>
      <vt:lpstr>Break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Discussion:  Self-Care &amp; Your Device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Brandon Shannelly</dc:creator>
  <cp:lastModifiedBy>Sean Patenaude</cp:lastModifiedBy>
  <cp:revision>23</cp:revision>
  <dcterms:created xsi:type="dcterms:W3CDTF">2026-01-18T19:55:19Z</dcterms:created>
  <dcterms:modified xsi:type="dcterms:W3CDTF">2026-07-20T18:34:55Z</dcterms:modified>
</cp:coreProperties>
</file>